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68" r:id="rId6"/>
    <p:sldId id="257" r:id="rId7"/>
    <p:sldId id="269" r:id="rId8"/>
    <p:sldId id="270" r:id="rId9"/>
    <p:sldId id="263" r:id="rId10"/>
    <p:sldId id="271" r:id="rId11"/>
    <p:sldId id="272" r:id="rId12"/>
    <p:sldId id="27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0A9"/>
    <a:srgbClr val="CD2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77" d="100"/>
          <a:sy n="77" d="100"/>
        </p:scale>
        <p:origin x="53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323" y="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Attrition Rate by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D2027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0.38600000000000001</c:v>
                </c:pt>
                <c:pt idx="1">
                  <c:v>0.21199999999999999</c:v>
                </c:pt>
                <c:pt idx="2">
                  <c:v>0.113</c:v>
                </c:pt>
                <c:pt idx="3">
                  <c:v>0.107</c:v>
                </c:pt>
                <c:pt idx="4">
                  <c:v>0.16400000000000001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ED-4297-82AB-24A2E6ADD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axId val="308150272"/>
        <c:axId val="30814896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3650A9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0.16</c:v>
                </c:pt>
                <c:pt idx="1">
                  <c:v>0.16</c:v>
                </c:pt>
                <c:pt idx="2">
                  <c:v>0.16</c:v>
                </c:pt>
                <c:pt idx="3">
                  <c:v>0.16</c:v>
                </c:pt>
                <c:pt idx="4">
                  <c:v>0.16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EA-4E43-8ACD-81998EE9B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1601912"/>
        <c:axId val="591594696"/>
      </c:lineChart>
      <c:catAx>
        <c:axId val="308150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48960"/>
        <c:crosses val="autoZero"/>
        <c:auto val="1"/>
        <c:lblAlgn val="ctr"/>
        <c:lblOffset val="100"/>
        <c:noMultiLvlLbl val="0"/>
      </c:catAx>
      <c:valAx>
        <c:axId val="30814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ATTRITION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50272"/>
        <c:crosses val="autoZero"/>
        <c:crossBetween val="between"/>
      </c:valAx>
      <c:valAx>
        <c:axId val="591594696"/>
        <c:scaling>
          <c:orientation val="minMax"/>
          <c:max val="0.45"/>
          <c:min val="0"/>
        </c:scaling>
        <c:delete val="1"/>
        <c:axPos val="r"/>
        <c:numFmt formatCode="0%" sourceLinked="1"/>
        <c:majorTickMark val="out"/>
        <c:minorTickMark val="none"/>
        <c:tickLblPos val="nextTo"/>
        <c:crossAx val="591601912"/>
        <c:crosses val="max"/>
        <c:crossBetween val="between"/>
      </c:valAx>
      <c:catAx>
        <c:axId val="591601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15946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Attrition Rate by Job</a:t>
            </a:r>
            <a:r>
              <a:rPr lang="en-US" baseline="0" dirty="0"/>
              <a:t> Role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D2027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Sales Representative</c:v>
                </c:pt>
                <c:pt idx="1">
                  <c:v>Laboratory Technician</c:v>
                </c:pt>
                <c:pt idx="2">
                  <c:v>Human Resources</c:v>
                </c:pt>
                <c:pt idx="3">
                  <c:v>Sales Executive</c:v>
                </c:pt>
                <c:pt idx="4">
                  <c:v>Research Scientist</c:v>
                </c:pt>
                <c:pt idx="5">
                  <c:v>Manufacturing Director</c:v>
                </c:pt>
                <c:pt idx="6">
                  <c:v>Healthcare Representative</c:v>
                </c:pt>
                <c:pt idx="7">
                  <c:v>Manager</c:v>
                </c:pt>
                <c:pt idx="8">
                  <c:v>Research Director</c:v>
                </c:pt>
              </c:strCache>
            </c:strRef>
          </c:cat>
          <c:val>
            <c:numRef>
              <c:f>Sheet1!$B$2:$B$10</c:f>
              <c:numCache>
                <c:formatCode>0.00%</c:formatCode>
                <c:ptCount val="9"/>
                <c:pt idx="0">
                  <c:v>0.39759036144578314</c:v>
                </c:pt>
                <c:pt idx="1">
                  <c:v>0.23938223938223938</c:v>
                </c:pt>
                <c:pt idx="2">
                  <c:v>0.23076923076923078</c:v>
                </c:pt>
                <c:pt idx="3">
                  <c:v>0.17484662576687116</c:v>
                </c:pt>
                <c:pt idx="4">
                  <c:v>0.16095890410958905</c:v>
                </c:pt>
                <c:pt idx="5">
                  <c:v>6.8965517241379309E-2</c:v>
                </c:pt>
                <c:pt idx="6">
                  <c:v>6.8702290076335881E-2</c:v>
                </c:pt>
                <c:pt idx="7">
                  <c:v>4.9019607843137254E-2</c:v>
                </c:pt>
                <c:pt idx="8">
                  <c:v>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ED-4297-82AB-24A2E6ADD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axId val="308150272"/>
        <c:axId val="30814896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3650A9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Sales Representative</c:v>
                </c:pt>
                <c:pt idx="1">
                  <c:v>Laboratory Technician</c:v>
                </c:pt>
                <c:pt idx="2">
                  <c:v>Human Resources</c:v>
                </c:pt>
                <c:pt idx="3">
                  <c:v>Sales Executive</c:v>
                </c:pt>
                <c:pt idx="4">
                  <c:v>Research Scientist</c:v>
                </c:pt>
                <c:pt idx="5">
                  <c:v>Manufacturing Director</c:v>
                </c:pt>
                <c:pt idx="6">
                  <c:v>Healthcare Representative</c:v>
                </c:pt>
                <c:pt idx="7">
                  <c:v>Manager</c:v>
                </c:pt>
                <c:pt idx="8">
                  <c:v>Research Director</c:v>
                </c:pt>
              </c:strCache>
            </c:strRef>
          </c:cat>
          <c:val>
            <c:numRef>
              <c:f>Sheet1!$C$2:$C$10</c:f>
              <c:numCache>
                <c:formatCode>0%</c:formatCode>
                <c:ptCount val="9"/>
                <c:pt idx="0">
                  <c:v>0.16</c:v>
                </c:pt>
                <c:pt idx="1">
                  <c:v>0.16</c:v>
                </c:pt>
                <c:pt idx="2">
                  <c:v>0.16</c:v>
                </c:pt>
                <c:pt idx="3">
                  <c:v>0.16</c:v>
                </c:pt>
                <c:pt idx="4">
                  <c:v>0.16</c:v>
                </c:pt>
                <c:pt idx="5">
                  <c:v>0.16</c:v>
                </c:pt>
                <c:pt idx="6">
                  <c:v>0.16</c:v>
                </c:pt>
                <c:pt idx="7">
                  <c:v>0.16</c:v>
                </c:pt>
                <c:pt idx="8">
                  <c:v>0.16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EA-4E43-8ACD-81998EE9B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1601912"/>
        <c:axId val="591594696"/>
      </c:lineChart>
      <c:catAx>
        <c:axId val="308150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JOB</a:t>
                </a:r>
                <a:r>
                  <a:rPr lang="en-US" baseline="0" dirty="0"/>
                  <a:t> ROLES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48960"/>
        <c:crosses val="autoZero"/>
        <c:auto val="1"/>
        <c:lblAlgn val="ctr"/>
        <c:lblOffset val="100"/>
        <c:noMultiLvlLbl val="0"/>
      </c:catAx>
      <c:valAx>
        <c:axId val="30814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ATTRITION</a:t>
                </a:r>
                <a:r>
                  <a:rPr lang="en-US" baseline="0" dirty="0"/>
                  <a:t> RATE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50272"/>
        <c:crosses val="autoZero"/>
        <c:crossBetween val="between"/>
      </c:valAx>
      <c:valAx>
        <c:axId val="591594696"/>
        <c:scaling>
          <c:orientation val="minMax"/>
          <c:max val="0.45"/>
          <c:min val="0"/>
        </c:scaling>
        <c:delete val="1"/>
        <c:axPos val="r"/>
        <c:numFmt formatCode="0%" sourceLinked="1"/>
        <c:majorTickMark val="out"/>
        <c:minorTickMark val="none"/>
        <c:tickLblPos val="nextTo"/>
        <c:crossAx val="591601912"/>
        <c:crosses val="max"/>
        <c:crossBetween val="between"/>
      </c:valAx>
      <c:catAx>
        <c:axId val="591601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15946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Attrition Rate by Job Involvement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D2027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0.00%</c:formatCode>
                <c:ptCount val="4"/>
                <c:pt idx="0">
                  <c:v>0.33734939759036142</c:v>
                </c:pt>
                <c:pt idx="1">
                  <c:v>0.18933333333333333</c:v>
                </c:pt>
                <c:pt idx="2">
                  <c:v>0.14400921658986174</c:v>
                </c:pt>
                <c:pt idx="3">
                  <c:v>9.0277777777777776E-2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ED-4297-82AB-24A2E6ADD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axId val="308150272"/>
        <c:axId val="30814896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3650A9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0.16</c:v>
                </c:pt>
                <c:pt idx="1">
                  <c:v>0.16</c:v>
                </c:pt>
                <c:pt idx="2">
                  <c:v>0.16</c:v>
                </c:pt>
                <c:pt idx="3">
                  <c:v>0.16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EA-4E43-8ACD-81998EE9B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1601912"/>
        <c:axId val="591594696"/>
      </c:lineChart>
      <c:catAx>
        <c:axId val="308150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JOB</a:t>
                </a:r>
                <a:r>
                  <a:rPr lang="en-US" baseline="0" dirty="0"/>
                  <a:t> INVOLVEMENT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48960"/>
        <c:crosses val="autoZero"/>
        <c:auto val="1"/>
        <c:lblAlgn val="ctr"/>
        <c:lblOffset val="100"/>
        <c:noMultiLvlLbl val="0"/>
      </c:catAx>
      <c:valAx>
        <c:axId val="30814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ATTRITION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50272"/>
        <c:crosses val="autoZero"/>
        <c:crossBetween val="between"/>
      </c:valAx>
      <c:valAx>
        <c:axId val="591594696"/>
        <c:scaling>
          <c:orientation val="minMax"/>
          <c:max val="0.45"/>
          <c:min val="0"/>
        </c:scaling>
        <c:delete val="1"/>
        <c:axPos val="r"/>
        <c:numFmt formatCode="0%" sourceLinked="1"/>
        <c:majorTickMark val="out"/>
        <c:minorTickMark val="none"/>
        <c:tickLblPos val="nextTo"/>
        <c:crossAx val="591601912"/>
        <c:crosses val="max"/>
        <c:crossBetween val="between"/>
      </c:valAx>
      <c:catAx>
        <c:axId val="591601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15946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Income and age by job role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HealthcareRep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Sheet1!$A$2:$A$132</c:f>
              <c:numCache>
                <c:formatCode>General</c:formatCode>
                <c:ptCount val="131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28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30</c:v>
                </c:pt>
                <c:pt idx="15">
                  <c:v>30</c:v>
                </c:pt>
                <c:pt idx="16">
                  <c:v>31</c:v>
                </c:pt>
                <c:pt idx="17">
                  <c:v>31</c:v>
                </c:pt>
                <c:pt idx="18">
                  <c:v>31</c:v>
                </c:pt>
                <c:pt idx="19">
                  <c:v>31</c:v>
                </c:pt>
                <c:pt idx="20">
                  <c:v>31</c:v>
                </c:pt>
                <c:pt idx="21">
                  <c:v>32</c:v>
                </c:pt>
                <c:pt idx="22">
                  <c:v>33</c:v>
                </c:pt>
                <c:pt idx="23">
                  <c:v>33</c:v>
                </c:pt>
                <c:pt idx="24">
                  <c:v>33</c:v>
                </c:pt>
                <c:pt idx="25">
                  <c:v>33</c:v>
                </c:pt>
                <c:pt idx="26">
                  <c:v>33</c:v>
                </c:pt>
                <c:pt idx="27">
                  <c:v>33</c:v>
                </c:pt>
                <c:pt idx="28">
                  <c:v>33</c:v>
                </c:pt>
                <c:pt idx="29">
                  <c:v>34</c:v>
                </c:pt>
                <c:pt idx="30">
                  <c:v>34</c:v>
                </c:pt>
                <c:pt idx="31">
                  <c:v>34</c:v>
                </c:pt>
                <c:pt idx="32">
                  <c:v>34</c:v>
                </c:pt>
                <c:pt idx="33">
                  <c:v>34</c:v>
                </c:pt>
                <c:pt idx="34">
                  <c:v>34</c:v>
                </c:pt>
                <c:pt idx="35">
                  <c:v>34</c:v>
                </c:pt>
                <c:pt idx="36">
                  <c:v>35</c:v>
                </c:pt>
                <c:pt idx="37">
                  <c:v>35</c:v>
                </c:pt>
                <c:pt idx="38">
                  <c:v>35</c:v>
                </c:pt>
                <c:pt idx="39">
                  <c:v>35</c:v>
                </c:pt>
                <c:pt idx="40">
                  <c:v>35</c:v>
                </c:pt>
                <c:pt idx="41">
                  <c:v>35</c:v>
                </c:pt>
                <c:pt idx="42">
                  <c:v>35</c:v>
                </c:pt>
                <c:pt idx="43">
                  <c:v>35</c:v>
                </c:pt>
                <c:pt idx="44">
                  <c:v>35</c:v>
                </c:pt>
                <c:pt idx="45">
                  <c:v>35</c:v>
                </c:pt>
                <c:pt idx="46">
                  <c:v>36</c:v>
                </c:pt>
                <c:pt idx="47">
                  <c:v>36</c:v>
                </c:pt>
                <c:pt idx="48">
                  <c:v>36</c:v>
                </c:pt>
                <c:pt idx="49">
                  <c:v>36</c:v>
                </c:pt>
                <c:pt idx="50">
                  <c:v>36</c:v>
                </c:pt>
                <c:pt idx="51">
                  <c:v>36</c:v>
                </c:pt>
                <c:pt idx="52">
                  <c:v>36</c:v>
                </c:pt>
                <c:pt idx="53">
                  <c:v>36</c:v>
                </c:pt>
                <c:pt idx="54">
                  <c:v>37</c:v>
                </c:pt>
                <c:pt idx="55">
                  <c:v>37</c:v>
                </c:pt>
                <c:pt idx="56">
                  <c:v>37</c:v>
                </c:pt>
                <c:pt idx="57">
                  <c:v>37</c:v>
                </c:pt>
                <c:pt idx="58">
                  <c:v>38</c:v>
                </c:pt>
                <c:pt idx="59">
                  <c:v>38</c:v>
                </c:pt>
                <c:pt idx="60">
                  <c:v>38</c:v>
                </c:pt>
                <c:pt idx="61">
                  <c:v>38</c:v>
                </c:pt>
                <c:pt idx="62">
                  <c:v>38</c:v>
                </c:pt>
                <c:pt idx="63">
                  <c:v>38</c:v>
                </c:pt>
                <c:pt idx="64">
                  <c:v>38</c:v>
                </c:pt>
                <c:pt idx="65">
                  <c:v>39</c:v>
                </c:pt>
                <c:pt idx="66">
                  <c:v>39</c:v>
                </c:pt>
                <c:pt idx="67">
                  <c:v>39</c:v>
                </c:pt>
                <c:pt idx="68">
                  <c:v>39</c:v>
                </c:pt>
                <c:pt idx="69">
                  <c:v>39</c:v>
                </c:pt>
                <c:pt idx="70">
                  <c:v>39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41</c:v>
                </c:pt>
                <c:pt idx="80">
                  <c:v>41</c:v>
                </c:pt>
                <c:pt idx="81">
                  <c:v>42</c:v>
                </c:pt>
                <c:pt idx="82">
                  <c:v>42</c:v>
                </c:pt>
                <c:pt idx="83">
                  <c:v>42</c:v>
                </c:pt>
                <c:pt idx="84">
                  <c:v>42</c:v>
                </c:pt>
                <c:pt idx="85">
                  <c:v>42</c:v>
                </c:pt>
                <c:pt idx="86">
                  <c:v>43</c:v>
                </c:pt>
                <c:pt idx="87">
                  <c:v>43</c:v>
                </c:pt>
                <c:pt idx="88">
                  <c:v>43</c:v>
                </c:pt>
                <c:pt idx="89">
                  <c:v>43</c:v>
                </c:pt>
                <c:pt idx="90">
                  <c:v>44</c:v>
                </c:pt>
                <c:pt idx="91">
                  <c:v>44</c:v>
                </c:pt>
                <c:pt idx="92">
                  <c:v>44</c:v>
                </c:pt>
                <c:pt idx="93">
                  <c:v>44</c:v>
                </c:pt>
                <c:pt idx="94">
                  <c:v>44</c:v>
                </c:pt>
                <c:pt idx="95">
                  <c:v>44</c:v>
                </c:pt>
                <c:pt idx="96">
                  <c:v>45</c:v>
                </c:pt>
                <c:pt idx="97">
                  <c:v>45</c:v>
                </c:pt>
                <c:pt idx="98">
                  <c:v>45</c:v>
                </c:pt>
                <c:pt idx="99">
                  <c:v>45</c:v>
                </c:pt>
                <c:pt idx="100">
                  <c:v>45</c:v>
                </c:pt>
                <c:pt idx="101">
                  <c:v>46</c:v>
                </c:pt>
                <c:pt idx="102">
                  <c:v>46</c:v>
                </c:pt>
                <c:pt idx="103">
                  <c:v>46</c:v>
                </c:pt>
                <c:pt idx="104">
                  <c:v>46</c:v>
                </c:pt>
                <c:pt idx="105">
                  <c:v>46</c:v>
                </c:pt>
                <c:pt idx="106">
                  <c:v>47</c:v>
                </c:pt>
                <c:pt idx="107">
                  <c:v>48</c:v>
                </c:pt>
                <c:pt idx="108">
                  <c:v>48</c:v>
                </c:pt>
                <c:pt idx="109">
                  <c:v>49</c:v>
                </c:pt>
                <c:pt idx="110">
                  <c:v>49</c:v>
                </c:pt>
                <c:pt idx="111">
                  <c:v>49</c:v>
                </c:pt>
                <c:pt idx="112">
                  <c:v>49</c:v>
                </c:pt>
                <c:pt idx="113">
                  <c:v>49</c:v>
                </c:pt>
                <c:pt idx="114">
                  <c:v>50</c:v>
                </c:pt>
                <c:pt idx="115">
                  <c:v>50</c:v>
                </c:pt>
                <c:pt idx="116">
                  <c:v>51</c:v>
                </c:pt>
                <c:pt idx="117">
                  <c:v>51</c:v>
                </c:pt>
                <c:pt idx="118">
                  <c:v>52</c:v>
                </c:pt>
                <c:pt idx="119">
                  <c:v>53</c:v>
                </c:pt>
                <c:pt idx="120">
                  <c:v>55</c:v>
                </c:pt>
                <c:pt idx="121">
                  <c:v>55</c:v>
                </c:pt>
                <c:pt idx="122">
                  <c:v>55</c:v>
                </c:pt>
                <c:pt idx="123">
                  <c:v>56</c:v>
                </c:pt>
                <c:pt idx="124">
                  <c:v>56</c:v>
                </c:pt>
                <c:pt idx="125">
                  <c:v>57</c:v>
                </c:pt>
                <c:pt idx="126">
                  <c:v>57</c:v>
                </c:pt>
                <c:pt idx="127">
                  <c:v>58</c:v>
                </c:pt>
                <c:pt idx="128">
                  <c:v>58</c:v>
                </c:pt>
                <c:pt idx="129">
                  <c:v>58</c:v>
                </c:pt>
                <c:pt idx="130">
                  <c:v>60</c:v>
                </c:pt>
              </c:numCache>
            </c:numRef>
          </c:xVal>
          <c:yVal>
            <c:numRef>
              <c:f>Sheet1!$C$2:$C$132</c:f>
              <c:numCache>
                <c:formatCode>General</c:formatCode>
                <c:ptCount val="131"/>
                <c:pt idx="0">
                  <c:v>4617</c:v>
                </c:pt>
                <c:pt idx="1">
                  <c:v>4000</c:v>
                </c:pt>
                <c:pt idx="2">
                  <c:v>4741</c:v>
                </c:pt>
                <c:pt idx="3">
                  <c:v>6811</c:v>
                </c:pt>
                <c:pt idx="4">
                  <c:v>5661</c:v>
                </c:pt>
                <c:pt idx="5">
                  <c:v>8722</c:v>
                </c:pt>
                <c:pt idx="6">
                  <c:v>4335</c:v>
                </c:pt>
                <c:pt idx="7">
                  <c:v>5373</c:v>
                </c:pt>
                <c:pt idx="8">
                  <c:v>6294</c:v>
                </c:pt>
                <c:pt idx="9">
                  <c:v>6384</c:v>
                </c:pt>
                <c:pt idx="10">
                  <c:v>6623</c:v>
                </c:pt>
                <c:pt idx="11">
                  <c:v>7553</c:v>
                </c:pt>
                <c:pt idx="12">
                  <c:v>8853</c:v>
                </c:pt>
                <c:pt idx="13">
                  <c:v>9715</c:v>
                </c:pt>
                <c:pt idx="14">
                  <c:v>4152</c:v>
                </c:pt>
                <c:pt idx="15">
                  <c:v>5294</c:v>
                </c:pt>
                <c:pt idx="16">
                  <c:v>5582</c:v>
                </c:pt>
                <c:pt idx="17">
                  <c:v>5855</c:v>
                </c:pt>
                <c:pt idx="18">
                  <c:v>6812</c:v>
                </c:pt>
                <c:pt idx="19">
                  <c:v>6833</c:v>
                </c:pt>
                <c:pt idx="20">
                  <c:v>9824</c:v>
                </c:pt>
                <c:pt idx="21">
                  <c:v>6667</c:v>
                </c:pt>
                <c:pt idx="22">
                  <c:v>4878</c:v>
                </c:pt>
                <c:pt idx="23">
                  <c:v>5488</c:v>
                </c:pt>
                <c:pt idx="24">
                  <c:v>5968</c:v>
                </c:pt>
                <c:pt idx="25">
                  <c:v>6388</c:v>
                </c:pt>
                <c:pt idx="26">
                  <c:v>6949</c:v>
                </c:pt>
                <c:pt idx="27">
                  <c:v>7119</c:v>
                </c:pt>
                <c:pt idx="28">
                  <c:v>7725</c:v>
                </c:pt>
                <c:pt idx="29">
                  <c:v>5063</c:v>
                </c:pt>
                <c:pt idx="30">
                  <c:v>5343</c:v>
                </c:pt>
                <c:pt idx="31">
                  <c:v>6142</c:v>
                </c:pt>
                <c:pt idx="32">
                  <c:v>6687</c:v>
                </c:pt>
                <c:pt idx="33">
                  <c:v>7756</c:v>
                </c:pt>
                <c:pt idx="34">
                  <c:v>8500</c:v>
                </c:pt>
                <c:pt idx="35">
                  <c:v>8621</c:v>
                </c:pt>
                <c:pt idx="36">
                  <c:v>4014</c:v>
                </c:pt>
                <c:pt idx="37">
                  <c:v>4148</c:v>
                </c:pt>
                <c:pt idx="38">
                  <c:v>5093</c:v>
                </c:pt>
                <c:pt idx="39">
                  <c:v>5689</c:v>
                </c:pt>
                <c:pt idx="40">
                  <c:v>6142</c:v>
                </c:pt>
                <c:pt idx="41">
                  <c:v>6540</c:v>
                </c:pt>
                <c:pt idx="42">
                  <c:v>7632</c:v>
                </c:pt>
                <c:pt idx="43">
                  <c:v>8606</c:v>
                </c:pt>
                <c:pt idx="44">
                  <c:v>9884</c:v>
                </c:pt>
                <c:pt idx="45">
                  <c:v>10388</c:v>
                </c:pt>
                <c:pt idx="46">
                  <c:v>5237</c:v>
                </c:pt>
                <c:pt idx="47">
                  <c:v>5347</c:v>
                </c:pt>
                <c:pt idx="48">
                  <c:v>6586</c:v>
                </c:pt>
                <c:pt idx="49">
                  <c:v>6842</c:v>
                </c:pt>
                <c:pt idx="50">
                  <c:v>7094</c:v>
                </c:pt>
                <c:pt idx="51">
                  <c:v>8008</c:v>
                </c:pt>
                <c:pt idx="52">
                  <c:v>8321</c:v>
                </c:pt>
                <c:pt idx="53">
                  <c:v>10096</c:v>
                </c:pt>
                <c:pt idx="54">
                  <c:v>4107</c:v>
                </c:pt>
                <c:pt idx="55">
                  <c:v>4777</c:v>
                </c:pt>
                <c:pt idx="56">
                  <c:v>5163</c:v>
                </c:pt>
                <c:pt idx="57">
                  <c:v>5731</c:v>
                </c:pt>
                <c:pt idx="58">
                  <c:v>5745</c:v>
                </c:pt>
                <c:pt idx="59">
                  <c:v>5811</c:v>
                </c:pt>
                <c:pt idx="60">
                  <c:v>6288</c:v>
                </c:pt>
                <c:pt idx="61">
                  <c:v>6673</c:v>
                </c:pt>
                <c:pt idx="62">
                  <c:v>7625</c:v>
                </c:pt>
                <c:pt idx="63">
                  <c:v>8823</c:v>
                </c:pt>
                <c:pt idx="64">
                  <c:v>9824</c:v>
                </c:pt>
                <c:pt idx="65">
                  <c:v>4553</c:v>
                </c:pt>
                <c:pt idx="66">
                  <c:v>9613</c:v>
                </c:pt>
                <c:pt idx="67">
                  <c:v>9991</c:v>
                </c:pt>
                <c:pt idx="68">
                  <c:v>10920</c:v>
                </c:pt>
                <c:pt idx="69">
                  <c:v>10938</c:v>
                </c:pt>
                <c:pt idx="70">
                  <c:v>12169</c:v>
                </c:pt>
                <c:pt idx="71">
                  <c:v>4069</c:v>
                </c:pt>
                <c:pt idx="72">
                  <c:v>4244</c:v>
                </c:pt>
                <c:pt idx="73">
                  <c:v>4448</c:v>
                </c:pt>
                <c:pt idx="74">
                  <c:v>4876</c:v>
                </c:pt>
                <c:pt idx="75">
                  <c:v>6377</c:v>
                </c:pt>
                <c:pt idx="76">
                  <c:v>6513</c:v>
                </c:pt>
                <c:pt idx="77">
                  <c:v>10322</c:v>
                </c:pt>
                <c:pt idx="78">
                  <c:v>13503</c:v>
                </c:pt>
                <c:pt idx="79">
                  <c:v>6811</c:v>
                </c:pt>
                <c:pt idx="80">
                  <c:v>6870</c:v>
                </c:pt>
                <c:pt idx="81">
                  <c:v>4089</c:v>
                </c:pt>
                <c:pt idx="82">
                  <c:v>4523</c:v>
                </c:pt>
                <c:pt idx="83">
                  <c:v>5538</c:v>
                </c:pt>
                <c:pt idx="84">
                  <c:v>6781</c:v>
                </c:pt>
                <c:pt idx="85">
                  <c:v>10124</c:v>
                </c:pt>
                <c:pt idx="86">
                  <c:v>4522</c:v>
                </c:pt>
                <c:pt idx="87">
                  <c:v>5562</c:v>
                </c:pt>
                <c:pt idx="88">
                  <c:v>7510</c:v>
                </c:pt>
                <c:pt idx="89">
                  <c:v>9985</c:v>
                </c:pt>
                <c:pt idx="90">
                  <c:v>5033</c:v>
                </c:pt>
                <c:pt idx="91">
                  <c:v>5933</c:v>
                </c:pt>
                <c:pt idx="92">
                  <c:v>6465</c:v>
                </c:pt>
                <c:pt idx="93">
                  <c:v>7879</c:v>
                </c:pt>
                <c:pt idx="94">
                  <c:v>7978</c:v>
                </c:pt>
                <c:pt idx="95">
                  <c:v>10248</c:v>
                </c:pt>
                <c:pt idx="96">
                  <c:v>5399</c:v>
                </c:pt>
                <c:pt idx="97">
                  <c:v>7441</c:v>
                </c:pt>
                <c:pt idx="98">
                  <c:v>10748</c:v>
                </c:pt>
                <c:pt idx="99">
                  <c:v>10851</c:v>
                </c:pt>
                <c:pt idx="100">
                  <c:v>13496</c:v>
                </c:pt>
                <c:pt idx="101">
                  <c:v>5562</c:v>
                </c:pt>
                <c:pt idx="102">
                  <c:v>8926</c:v>
                </c:pt>
                <c:pt idx="103">
                  <c:v>9396</c:v>
                </c:pt>
                <c:pt idx="104">
                  <c:v>10527</c:v>
                </c:pt>
                <c:pt idx="105">
                  <c:v>10673</c:v>
                </c:pt>
                <c:pt idx="106">
                  <c:v>8633</c:v>
                </c:pt>
                <c:pt idx="107">
                  <c:v>4240</c:v>
                </c:pt>
                <c:pt idx="108">
                  <c:v>10999</c:v>
                </c:pt>
                <c:pt idx="109">
                  <c:v>6651</c:v>
                </c:pt>
                <c:pt idx="110">
                  <c:v>10466</c:v>
                </c:pt>
                <c:pt idx="111">
                  <c:v>10965</c:v>
                </c:pt>
                <c:pt idx="112">
                  <c:v>13964</c:v>
                </c:pt>
                <c:pt idx="113">
                  <c:v>13966</c:v>
                </c:pt>
                <c:pt idx="114">
                  <c:v>10496</c:v>
                </c:pt>
                <c:pt idx="115">
                  <c:v>11245</c:v>
                </c:pt>
                <c:pt idx="116">
                  <c:v>7484</c:v>
                </c:pt>
                <c:pt idx="117">
                  <c:v>13734</c:v>
                </c:pt>
                <c:pt idx="118">
                  <c:v>10445</c:v>
                </c:pt>
                <c:pt idx="119">
                  <c:v>7005</c:v>
                </c:pt>
                <c:pt idx="120">
                  <c:v>4035</c:v>
                </c:pt>
                <c:pt idx="121">
                  <c:v>6385</c:v>
                </c:pt>
                <c:pt idx="122">
                  <c:v>13577</c:v>
                </c:pt>
                <c:pt idx="123">
                  <c:v>6306</c:v>
                </c:pt>
                <c:pt idx="124">
                  <c:v>11103</c:v>
                </c:pt>
                <c:pt idx="125">
                  <c:v>6755</c:v>
                </c:pt>
                <c:pt idx="126">
                  <c:v>9439</c:v>
                </c:pt>
                <c:pt idx="127">
                  <c:v>5660</c:v>
                </c:pt>
                <c:pt idx="128">
                  <c:v>10312</c:v>
                </c:pt>
                <c:pt idx="129">
                  <c:v>10552</c:v>
                </c:pt>
                <c:pt idx="130">
                  <c:v>10883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1F4-471C-9357-4320B34D56BD}"/>
            </c:ext>
          </c:extLst>
        </c:ser>
        <c:ser>
          <c:idx val="3"/>
          <c:order val="3"/>
          <c:tx>
            <c:v>HR</c:v>
          </c:tx>
          <c:spPr>
            <a:ln w="25400" cap="rnd">
              <a:noFill/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Sheet1!$A$133:$A$184</c:f>
              <c:numCache>
                <c:formatCode>General</c:formatCode>
                <c:ptCount val="52"/>
                <c:pt idx="0">
                  <c:v>19</c:v>
                </c:pt>
                <c:pt idx="1">
                  <c:v>24</c:v>
                </c:pt>
                <c:pt idx="2">
                  <c:v>24</c:v>
                </c:pt>
                <c:pt idx="3">
                  <c:v>25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28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31</c:v>
                </c:pt>
                <c:pt idx="17">
                  <c:v>31</c:v>
                </c:pt>
                <c:pt idx="18">
                  <c:v>31</c:v>
                </c:pt>
                <c:pt idx="19">
                  <c:v>33</c:v>
                </c:pt>
                <c:pt idx="20">
                  <c:v>33</c:v>
                </c:pt>
                <c:pt idx="21">
                  <c:v>34</c:v>
                </c:pt>
                <c:pt idx="22">
                  <c:v>34</c:v>
                </c:pt>
                <c:pt idx="23">
                  <c:v>34</c:v>
                </c:pt>
                <c:pt idx="24">
                  <c:v>34</c:v>
                </c:pt>
                <c:pt idx="25">
                  <c:v>35</c:v>
                </c:pt>
                <c:pt idx="26">
                  <c:v>35</c:v>
                </c:pt>
                <c:pt idx="27">
                  <c:v>36</c:v>
                </c:pt>
                <c:pt idx="28">
                  <c:v>36</c:v>
                </c:pt>
                <c:pt idx="29">
                  <c:v>36</c:v>
                </c:pt>
                <c:pt idx="30">
                  <c:v>37</c:v>
                </c:pt>
                <c:pt idx="31">
                  <c:v>37</c:v>
                </c:pt>
                <c:pt idx="32">
                  <c:v>38</c:v>
                </c:pt>
                <c:pt idx="33">
                  <c:v>38</c:v>
                </c:pt>
                <c:pt idx="34">
                  <c:v>38</c:v>
                </c:pt>
                <c:pt idx="35">
                  <c:v>38</c:v>
                </c:pt>
                <c:pt idx="36">
                  <c:v>39</c:v>
                </c:pt>
                <c:pt idx="37">
                  <c:v>39</c:v>
                </c:pt>
                <c:pt idx="38">
                  <c:v>41</c:v>
                </c:pt>
                <c:pt idx="39">
                  <c:v>42</c:v>
                </c:pt>
                <c:pt idx="40">
                  <c:v>42</c:v>
                </c:pt>
                <c:pt idx="41">
                  <c:v>43</c:v>
                </c:pt>
                <c:pt idx="42">
                  <c:v>44</c:v>
                </c:pt>
                <c:pt idx="43">
                  <c:v>44</c:v>
                </c:pt>
                <c:pt idx="44">
                  <c:v>44</c:v>
                </c:pt>
                <c:pt idx="45">
                  <c:v>44</c:v>
                </c:pt>
                <c:pt idx="46">
                  <c:v>45</c:v>
                </c:pt>
                <c:pt idx="47">
                  <c:v>45</c:v>
                </c:pt>
                <c:pt idx="48">
                  <c:v>46</c:v>
                </c:pt>
                <c:pt idx="49">
                  <c:v>46</c:v>
                </c:pt>
                <c:pt idx="50">
                  <c:v>54</c:v>
                </c:pt>
                <c:pt idx="51">
                  <c:v>59</c:v>
                </c:pt>
              </c:numCache>
            </c:numRef>
          </c:xVal>
          <c:yVal>
            <c:numRef>
              <c:f>Sheet1!$C$133:$C$184</c:f>
              <c:numCache>
                <c:formatCode>General</c:formatCode>
                <c:ptCount val="52"/>
                <c:pt idx="0">
                  <c:v>2564</c:v>
                </c:pt>
                <c:pt idx="1">
                  <c:v>1555</c:v>
                </c:pt>
                <c:pt idx="2">
                  <c:v>2145</c:v>
                </c:pt>
                <c:pt idx="3">
                  <c:v>2187</c:v>
                </c:pt>
                <c:pt idx="4">
                  <c:v>2148</c:v>
                </c:pt>
                <c:pt idx="5">
                  <c:v>2741</c:v>
                </c:pt>
                <c:pt idx="6">
                  <c:v>2942</c:v>
                </c:pt>
                <c:pt idx="7">
                  <c:v>2863</c:v>
                </c:pt>
                <c:pt idx="8">
                  <c:v>2706</c:v>
                </c:pt>
                <c:pt idx="9">
                  <c:v>4936</c:v>
                </c:pt>
                <c:pt idx="10">
                  <c:v>2335</c:v>
                </c:pt>
                <c:pt idx="11">
                  <c:v>2804</c:v>
                </c:pt>
                <c:pt idx="12">
                  <c:v>7988</c:v>
                </c:pt>
                <c:pt idx="13">
                  <c:v>2064</c:v>
                </c:pt>
                <c:pt idx="14">
                  <c:v>2180</c:v>
                </c:pt>
                <c:pt idx="15">
                  <c:v>6347</c:v>
                </c:pt>
                <c:pt idx="16">
                  <c:v>2109</c:v>
                </c:pt>
                <c:pt idx="17">
                  <c:v>2956</c:v>
                </c:pt>
                <c:pt idx="18">
                  <c:v>6410</c:v>
                </c:pt>
                <c:pt idx="19">
                  <c:v>2277</c:v>
                </c:pt>
                <c:pt idx="20">
                  <c:v>3600</c:v>
                </c:pt>
                <c:pt idx="21">
                  <c:v>2742</c:v>
                </c:pt>
                <c:pt idx="22">
                  <c:v>3737</c:v>
                </c:pt>
                <c:pt idx="23">
                  <c:v>4490</c:v>
                </c:pt>
                <c:pt idx="24">
                  <c:v>9950</c:v>
                </c:pt>
                <c:pt idx="25">
                  <c:v>4323</c:v>
                </c:pt>
                <c:pt idx="26">
                  <c:v>8837</c:v>
                </c:pt>
                <c:pt idx="27">
                  <c:v>2143</c:v>
                </c:pt>
                <c:pt idx="28">
                  <c:v>2342</c:v>
                </c:pt>
                <c:pt idx="29">
                  <c:v>3886</c:v>
                </c:pt>
                <c:pt idx="30">
                  <c:v>2073</c:v>
                </c:pt>
                <c:pt idx="31">
                  <c:v>4071</c:v>
                </c:pt>
                <c:pt idx="32">
                  <c:v>2592</c:v>
                </c:pt>
                <c:pt idx="33">
                  <c:v>2844</c:v>
                </c:pt>
                <c:pt idx="34">
                  <c:v>2991</c:v>
                </c:pt>
                <c:pt idx="35">
                  <c:v>6077</c:v>
                </c:pt>
                <c:pt idx="36">
                  <c:v>5204</c:v>
                </c:pt>
                <c:pt idx="37">
                  <c:v>6389</c:v>
                </c:pt>
                <c:pt idx="38">
                  <c:v>6430</c:v>
                </c:pt>
                <c:pt idx="39">
                  <c:v>2696</c:v>
                </c:pt>
                <c:pt idx="40">
                  <c:v>6272</c:v>
                </c:pt>
                <c:pt idx="41">
                  <c:v>3539</c:v>
                </c:pt>
                <c:pt idx="42">
                  <c:v>3195</c:v>
                </c:pt>
                <c:pt idx="43">
                  <c:v>5743</c:v>
                </c:pt>
                <c:pt idx="44">
                  <c:v>5985</c:v>
                </c:pt>
                <c:pt idx="45">
                  <c:v>10482</c:v>
                </c:pt>
                <c:pt idx="46">
                  <c:v>2177</c:v>
                </c:pt>
                <c:pt idx="47">
                  <c:v>9756</c:v>
                </c:pt>
                <c:pt idx="48">
                  <c:v>3423</c:v>
                </c:pt>
                <c:pt idx="49">
                  <c:v>5021</c:v>
                </c:pt>
                <c:pt idx="50">
                  <c:v>10725</c:v>
                </c:pt>
                <c:pt idx="51">
                  <c:v>2267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1F4-471C-9357-4320B34D56BD}"/>
            </c:ext>
          </c:extLst>
        </c:ser>
        <c:ser>
          <c:idx val="4"/>
          <c:order val="4"/>
          <c:tx>
            <c:v>LabTech</c:v>
          </c:tx>
          <c:spPr>
            <a:ln w="25400" cap="rnd">
              <a:noFill/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xVal>
            <c:numRef>
              <c:f>Sheet1!$A$185:$A$443</c:f>
              <c:numCache>
                <c:formatCode>General</c:formatCode>
                <c:ptCount val="259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19</c:v>
                </c:pt>
                <c:pt idx="4">
                  <c:v>19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21</c:v>
                </c:pt>
                <c:pt idx="9">
                  <c:v>21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  <c:pt idx="20">
                  <c:v>23</c:v>
                </c:pt>
                <c:pt idx="21">
                  <c:v>23</c:v>
                </c:pt>
                <c:pt idx="22">
                  <c:v>24</c:v>
                </c:pt>
                <c:pt idx="23">
                  <c:v>24</c:v>
                </c:pt>
                <c:pt idx="24">
                  <c:v>24</c:v>
                </c:pt>
                <c:pt idx="25">
                  <c:v>24</c:v>
                </c:pt>
                <c:pt idx="26">
                  <c:v>24</c:v>
                </c:pt>
                <c:pt idx="27">
                  <c:v>24</c:v>
                </c:pt>
                <c:pt idx="28">
                  <c:v>24</c:v>
                </c:pt>
                <c:pt idx="29">
                  <c:v>24</c:v>
                </c:pt>
                <c:pt idx="30">
                  <c:v>24</c:v>
                </c:pt>
                <c:pt idx="31">
                  <c:v>24</c:v>
                </c:pt>
                <c:pt idx="32">
                  <c:v>25</c:v>
                </c:pt>
                <c:pt idx="33">
                  <c:v>25</c:v>
                </c:pt>
                <c:pt idx="34">
                  <c:v>25</c:v>
                </c:pt>
                <c:pt idx="35">
                  <c:v>25</c:v>
                </c:pt>
                <c:pt idx="36">
                  <c:v>25</c:v>
                </c:pt>
                <c:pt idx="37">
                  <c:v>26</c:v>
                </c:pt>
                <c:pt idx="38">
                  <c:v>26</c:v>
                </c:pt>
                <c:pt idx="39">
                  <c:v>26</c:v>
                </c:pt>
                <c:pt idx="40">
                  <c:v>26</c:v>
                </c:pt>
                <c:pt idx="41">
                  <c:v>26</c:v>
                </c:pt>
                <c:pt idx="42">
                  <c:v>26</c:v>
                </c:pt>
                <c:pt idx="43">
                  <c:v>26</c:v>
                </c:pt>
                <c:pt idx="44">
                  <c:v>26</c:v>
                </c:pt>
                <c:pt idx="45">
                  <c:v>26</c:v>
                </c:pt>
                <c:pt idx="46">
                  <c:v>26</c:v>
                </c:pt>
                <c:pt idx="47">
                  <c:v>26</c:v>
                </c:pt>
                <c:pt idx="48">
                  <c:v>26</c:v>
                </c:pt>
                <c:pt idx="49">
                  <c:v>26</c:v>
                </c:pt>
                <c:pt idx="50">
                  <c:v>27</c:v>
                </c:pt>
                <c:pt idx="51">
                  <c:v>27</c:v>
                </c:pt>
                <c:pt idx="52">
                  <c:v>27</c:v>
                </c:pt>
                <c:pt idx="53">
                  <c:v>27</c:v>
                </c:pt>
                <c:pt idx="54">
                  <c:v>27</c:v>
                </c:pt>
                <c:pt idx="55">
                  <c:v>27</c:v>
                </c:pt>
                <c:pt idx="56">
                  <c:v>27</c:v>
                </c:pt>
                <c:pt idx="57">
                  <c:v>27</c:v>
                </c:pt>
                <c:pt idx="58">
                  <c:v>28</c:v>
                </c:pt>
                <c:pt idx="59">
                  <c:v>28</c:v>
                </c:pt>
                <c:pt idx="60">
                  <c:v>28</c:v>
                </c:pt>
                <c:pt idx="61">
                  <c:v>28</c:v>
                </c:pt>
                <c:pt idx="62">
                  <c:v>28</c:v>
                </c:pt>
                <c:pt idx="63">
                  <c:v>28</c:v>
                </c:pt>
                <c:pt idx="64">
                  <c:v>28</c:v>
                </c:pt>
                <c:pt idx="65">
                  <c:v>28</c:v>
                </c:pt>
                <c:pt idx="66">
                  <c:v>28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28</c:v>
                </c:pt>
                <c:pt idx="72">
                  <c:v>29</c:v>
                </c:pt>
                <c:pt idx="73">
                  <c:v>29</c:v>
                </c:pt>
                <c:pt idx="74">
                  <c:v>29</c:v>
                </c:pt>
                <c:pt idx="75">
                  <c:v>29</c:v>
                </c:pt>
                <c:pt idx="76">
                  <c:v>29</c:v>
                </c:pt>
                <c:pt idx="77">
                  <c:v>29</c:v>
                </c:pt>
                <c:pt idx="78">
                  <c:v>29</c:v>
                </c:pt>
                <c:pt idx="79">
                  <c:v>29</c:v>
                </c:pt>
                <c:pt idx="80">
                  <c:v>29</c:v>
                </c:pt>
                <c:pt idx="81">
                  <c:v>29</c:v>
                </c:pt>
                <c:pt idx="82">
                  <c:v>29</c:v>
                </c:pt>
                <c:pt idx="83">
                  <c:v>29</c:v>
                </c:pt>
                <c:pt idx="84">
                  <c:v>29</c:v>
                </c:pt>
                <c:pt idx="85">
                  <c:v>30</c:v>
                </c:pt>
                <c:pt idx="86">
                  <c:v>30</c:v>
                </c:pt>
                <c:pt idx="87">
                  <c:v>30</c:v>
                </c:pt>
                <c:pt idx="88">
                  <c:v>30</c:v>
                </c:pt>
                <c:pt idx="89">
                  <c:v>30</c:v>
                </c:pt>
                <c:pt idx="90">
                  <c:v>30</c:v>
                </c:pt>
                <c:pt idx="91">
                  <c:v>30</c:v>
                </c:pt>
                <c:pt idx="92">
                  <c:v>30</c:v>
                </c:pt>
                <c:pt idx="93">
                  <c:v>30</c:v>
                </c:pt>
                <c:pt idx="94">
                  <c:v>30</c:v>
                </c:pt>
                <c:pt idx="95">
                  <c:v>30</c:v>
                </c:pt>
                <c:pt idx="96">
                  <c:v>30</c:v>
                </c:pt>
                <c:pt idx="97">
                  <c:v>30</c:v>
                </c:pt>
                <c:pt idx="98">
                  <c:v>31</c:v>
                </c:pt>
                <c:pt idx="99">
                  <c:v>31</c:v>
                </c:pt>
                <c:pt idx="100">
                  <c:v>31</c:v>
                </c:pt>
                <c:pt idx="101">
                  <c:v>31</c:v>
                </c:pt>
                <c:pt idx="102">
                  <c:v>31</c:v>
                </c:pt>
                <c:pt idx="103">
                  <c:v>31</c:v>
                </c:pt>
                <c:pt idx="104">
                  <c:v>31</c:v>
                </c:pt>
                <c:pt idx="105">
                  <c:v>31</c:v>
                </c:pt>
                <c:pt idx="106">
                  <c:v>31</c:v>
                </c:pt>
                <c:pt idx="107">
                  <c:v>32</c:v>
                </c:pt>
                <c:pt idx="108">
                  <c:v>32</c:v>
                </c:pt>
                <c:pt idx="109">
                  <c:v>32</c:v>
                </c:pt>
                <c:pt idx="110">
                  <c:v>32</c:v>
                </c:pt>
                <c:pt idx="111">
                  <c:v>32</c:v>
                </c:pt>
                <c:pt idx="112">
                  <c:v>32</c:v>
                </c:pt>
                <c:pt idx="113">
                  <c:v>32</c:v>
                </c:pt>
                <c:pt idx="114">
                  <c:v>32</c:v>
                </c:pt>
                <c:pt idx="115">
                  <c:v>32</c:v>
                </c:pt>
                <c:pt idx="116">
                  <c:v>32</c:v>
                </c:pt>
                <c:pt idx="117">
                  <c:v>32</c:v>
                </c:pt>
                <c:pt idx="118">
                  <c:v>32</c:v>
                </c:pt>
                <c:pt idx="119">
                  <c:v>32</c:v>
                </c:pt>
                <c:pt idx="120">
                  <c:v>32</c:v>
                </c:pt>
                <c:pt idx="121">
                  <c:v>32</c:v>
                </c:pt>
                <c:pt idx="122">
                  <c:v>33</c:v>
                </c:pt>
                <c:pt idx="123">
                  <c:v>33</c:v>
                </c:pt>
                <c:pt idx="124">
                  <c:v>33</c:v>
                </c:pt>
                <c:pt idx="125">
                  <c:v>33</c:v>
                </c:pt>
                <c:pt idx="126">
                  <c:v>33</c:v>
                </c:pt>
                <c:pt idx="127">
                  <c:v>33</c:v>
                </c:pt>
                <c:pt idx="128">
                  <c:v>33</c:v>
                </c:pt>
                <c:pt idx="129">
                  <c:v>33</c:v>
                </c:pt>
                <c:pt idx="130">
                  <c:v>34</c:v>
                </c:pt>
                <c:pt idx="131">
                  <c:v>34</c:v>
                </c:pt>
                <c:pt idx="132">
                  <c:v>34</c:v>
                </c:pt>
                <c:pt idx="133">
                  <c:v>34</c:v>
                </c:pt>
                <c:pt idx="134">
                  <c:v>34</c:v>
                </c:pt>
                <c:pt idx="135">
                  <c:v>34</c:v>
                </c:pt>
                <c:pt idx="136">
                  <c:v>34</c:v>
                </c:pt>
                <c:pt idx="137">
                  <c:v>34</c:v>
                </c:pt>
                <c:pt idx="138">
                  <c:v>34</c:v>
                </c:pt>
                <c:pt idx="139">
                  <c:v>35</c:v>
                </c:pt>
                <c:pt idx="140">
                  <c:v>35</c:v>
                </c:pt>
                <c:pt idx="141">
                  <c:v>35</c:v>
                </c:pt>
                <c:pt idx="142">
                  <c:v>35</c:v>
                </c:pt>
                <c:pt idx="143">
                  <c:v>35</c:v>
                </c:pt>
                <c:pt idx="144">
                  <c:v>35</c:v>
                </c:pt>
                <c:pt idx="145">
                  <c:v>35</c:v>
                </c:pt>
                <c:pt idx="146">
                  <c:v>35</c:v>
                </c:pt>
                <c:pt idx="147">
                  <c:v>35</c:v>
                </c:pt>
                <c:pt idx="148">
                  <c:v>35</c:v>
                </c:pt>
                <c:pt idx="149">
                  <c:v>35</c:v>
                </c:pt>
                <c:pt idx="150">
                  <c:v>35</c:v>
                </c:pt>
                <c:pt idx="151">
                  <c:v>35</c:v>
                </c:pt>
                <c:pt idx="152">
                  <c:v>35</c:v>
                </c:pt>
                <c:pt idx="153">
                  <c:v>35</c:v>
                </c:pt>
                <c:pt idx="154">
                  <c:v>35</c:v>
                </c:pt>
                <c:pt idx="155">
                  <c:v>35</c:v>
                </c:pt>
                <c:pt idx="156">
                  <c:v>35</c:v>
                </c:pt>
                <c:pt idx="157">
                  <c:v>35</c:v>
                </c:pt>
                <c:pt idx="158">
                  <c:v>36</c:v>
                </c:pt>
                <c:pt idx="159">
                  <c:v>36</c:v>
                </c:pt>
                <c:pt idx="160">
                  <c:v>36</c:v>
                </c:pt>
                <c:pt idx="161">
                  <c:v>36</c:v>
                </c:pt>
                <c:pt idx="162">
                  <c:v>36</c:v>
                </c:pt>
                <c:pt idx="163">
                  <c:v>36</c:v>
                </c:pt>
                <c:pt idx="164">
                  <c:v>36</c:v>
                </c:pt>
                <c:pt idx="165">
                  <c:v>36</c:v>
                </c:pt>
                <c:pt idx="166">
                  <c:v>36</c:v>
                </c:pt>
                <c:pt idx="167">
                  <c:v>36</c:v>
                </c:pt>
                <c:pt idx="168">
                  <c:v>36</c:v>
                </c:pt>
                <c:pt idx="169">
                  <c:v>36</c:v>
                </c:pt>
                <c:pt idx="170">
                  <c:v>36</c:v>
                </c:pt>
                <c:pt idx="171">
                  <c:v>36</c:v>
                </c:pt>
                <c:pt idx="172">
                  <c:v>36</c:v>
                </c:pt>
                <c:pt idx="173">
                  <c:v>36</c:v>
                </c:pt>
                <c:pt idx="174">
                  <c:v>36</c:v>
                </c:pt>
                <c:pt idx="175">
                  <c:v>37</c:v>
                </c:pt>
                <c:pt idx="176">
                  <c:v>37</c:v>
                </c:pt>
                <c:pt idx="177">
                  <c:v>37</c:v>
                </c:pt>
                <c:pt idx="178">
                  <c:v>37</c:v>
                </c:pt>
                <c:pt idx="179">
                  <c:v>37</c:v>
                </c:pt>
                <c:pt idx="180">
                  <c:v>38</c:v>
                </c:pt>
                <c:pt idx="181">
                  <c:v>38</c:v>
                </c:pt>
                <c:pt idx="182">
                  <c:v>38</c:v>
                </c:pt>
                <c:pt idx="183">
                  <c:v>38</c:v>
                </c:pt>
                <c:pt idx="184">
                  <c:v>38</c:v>
                </c:pt>
                <c:pt idx="185">
                  <c:v>38</c:v>
                </c:pt>
                <c:pt idx="186">
                  <c:v>38</c:v>
                </c:pt>
                <c:pt idx="187">
                  <c:v>39</c:v>
                </c:pt>
                <c:pt idx="188">
                  <c:v>39</c:v>
                </c:pt>
                <c:pt idx="189">
                  <c:v>39</c:v>
                </c:pt>
                <c:pt idx="190">
                  <c:v>39</c:v>
                </c:pt>
                <c:pt idx="191">
                  <c:v>39</c:v>
                </c:pt>
                <c:pt idx="192">
                  <c:v>39</c:v>
                </c:pt>
                <c:pt idx="193">
                  <c:v>39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41</c:v>
                </c:pt>
                <c:pt idx="206">
                  <c:v>41</c:v>
                </c:pt>
                <c:pt idx="207">
                  <c:v>41</c:v>
                </c:pt>
                <c:pt idx="208">
                  <c:v>41</c:v>
                </c:pt>
                <c:pt idx="209">
                  <c:v>41</c:v>
                </c:pt>
                <c:pt idx="210">
                  <c:v>42</c:v>
                </c:pt>
                <c:pt idx="211">
                  <c:v>42</c:v>
                </c:pt>
                <c:pt idx="212">
                  <c:v>42</c:v>
                </c:pt>
                <c:pt idx="213">
                  <c:v>42</c:v>
                </c:pt>
                <c:pt idx="214">
                  <c:v>42</c:v>
                </c:pt>
                <c:pt idx="215">
                  <c:v>42</c:v>
                </c:pt>
                <c:pt idx="216">
                  <c:v>42</c:v>
                </c:pt>
                <c:pt idx="217">
                  <c:v>42</c:v>
                </c:pt>
                <c:pt idx="218">
                  <c:v>42</c:v>
                </c:pt>
                <c:pt idx="219">
                  <c:v>43</c:v>
                </c:pt>
                <c:pt idx="220">
                  <c:v>43</c:v>
                </c:pt>
                <c:pt idx="221">
                  <c:v>43</c:v>
                </c:pt>
                <c:pt idx="222">
                  <c:v>43</c:v>
                </c:pt>
                <c:pt idx="223">
                  <c:v>43</c:v>
                </c:pt>
                <c:pt idx="224">
                  <c:v>44</c:v>
                </c:pt>
                <c:pt idx="225">
                  <c:v>44</c:v>
                </c:pt>
                <c:pt idx="226">
                  <c:v>44</c:v>
                </c:pt>
                <c:pt idx="227">
                  <c:v>44</c:v>
                </c:pt>
                <c:pt idx="228">
                  <c:v>44</c:v>
                </c:pt>
                <c:pt idx="229">
                  <c:v>44</c:v>
                </c:pt>
                <c:pt idx="230">
                  <c:v>45</c:v>
                </c:pt>
                <c:pt idx="231">
                  <c:v>45</c:v>
                </c:pt>
                <c:pt idx="232">
                  <c:v>45</c:v>
                </c:pt>
                <c:pt idx="233">
                  <c:v>45</c:v>
                </c:pt>
                <c:pt idx="234">
                  <c:v>45</c:v>
                </c:pt>
                <c:pt idx="235">
                  <c:v>45</c:v>
                </c:pt>
                <c:pt idx="236">
                  <c:v>47</c:v>
                </c:pt>
                <c:pt idx="237">
                  <c:v>48</c:v>
                </c:pt>
                <c:pt idx="238">
                  <c:v>48</c:v>
                </c:pt>
                <c:pt idx="239">
                  <c:v>49</c:v>
                </c:pt>
                <c:pt idx="240">
                  <c:v>49</c:v>
                </c:pt>
                <c:pt idx="241">
                  <c:v>49</c:v>
                </c:pt>
                <c:pt idx="242">
                  <c:v>49</c:v>
                </c:pt>
                <c:pt idx="243">
                  <c:v>49</c:v>
                </c:pt>
                <c:pt idx="244">
                  <c:v>50</c:v>
                </c:pt>
                <c:pt idx="245">
                  <c:v>50</c:v>
                </c:pt>
                <c:pt idx="246">
                  <c:v>50</c:v>
                </c:pt>
                <c:pt idx="247">
                  <c:v>51</c:v>
                </c:pt>
                <c:pt idx="248">
                  <c:v>51</c:v>
                </c:pt>
                <c:pt idx="249">
                  <c:v>52</c:v>
                </c:pt>
                <c:pt idx="250">
                  <c:v>52</c:v>
                </c:pt>
                <c:pt idx="251">
                  <c:v>52</c:v>
                </c:pt>
                <c:pt idx="252">
                  <c:v>53</c:v>
                </c:pt>
                <c:pt idx="253">
                  <c:v>54</c:v>
                </c:pt>
                <c:pt idx="254">
                  <c:v>55</c:v>
                </c:pt>
                <c:pt idx="255">
                  <c:v>56</c:v>
                </c:pt>
                <c:pt idx="256">
                  <c:v>56</c:v>
                </c:pt>
                <c:pt idx="257">
                  <c:v>58</c:v>
                </c:pt>
                <c:pt idx="258">
                  <c:v>59</c:v>
                </c:pt>
              </c:numCache>
            </c:numRef>
          </c:xVal>
          <c:yVal>
            <c:numRef>
              <c:f>Sheet1!$C$185:$C$443</c:f>
              <c:numCache>
                <c:formatCode>General</c:formatCode>
                <c:ptCount val="259"/>
                <c:pt idx="0">
                  <c:v>1420</c:v>
                </c:pt>
                <c:pt idx="1">
                  <c:v>1611</c:v>
                </c:pt>
                <c:pt idx="2">
                  <c:v>1904</c:v>
                </c:pt>
                <c:pt idx="3">
                  <c:v>1102</c:v>
                </c:pt>
                <c:pt idx="4">
                  <c:v>1483</c:v>
                </c:pt>
                <c:pt idx="5">
                  <c:v>2926</c:v>
                </c:pt>
                <c:pt idx="6">
                  <c:v>2973</c:v>
                </c:pt>
                <c:pt idx="7">
                  <c:v>3033</c:v>
                </c:pt>
                <c:pt idx="8">
                  <c:v>1416</c:v>
                </c:pt>
                <c:pt idx="9">
                  <c:v>2625</c:v>
                </c:pt>
                <c:pt idx="10">
                  <c:v>2398</c:v>
                </c:pt>
                <c:pt idx="11">
                  <c:v>2451</c:v>
                </c:pt>
                <c:pt idx="12">
                  <c:v>2523</c:v>
                </c:pt>
                <c:pt idx="13">
                  <c:v>2871</c:v>
                </c:pt>
                <c:pt idx="14">
                  <c:v>2935</c:v>
                </c:pt>
                <c:pt idx="15">
                  <c:v>3894</c:v>
                </c:pt>
                <c:pt idx="16">
                  <c:v>1601</c:v>
                </c:pt>
                <c:pt idx="17">
                  <c:v>2272</c:v>
                </c:pt>
                <c:pt idx="18">
                  <c:v>2500</c:v>
                </c:pt>
                <c:pt idx="19">
                  <c:v>2647</c:v>
                </c:pt>
                <c:pt idx="20">
                  <c:v>3295</c:v>
                </c:pt>
                <c:pt idx="21">
                  <c:v>3989</c:v>
                </c:pt>
                <c:pt idx="22">
                  <c:v>2127</c:v>
                </c:pt>
                <c:pt idx="23">
                  <c:v>2210</c:v>
                </c:pt>
                <c:pt idx="24">
                  <c:v>2296</c:v>
                </c:pt>
                <c:pt idx="25">
                  <c:v>2694</c:v>
                </c:pt>
                <c:pt idx="26">
                  <c:v>2774</c:v>
                </c:pt>
                <c:pt idx="27">
                  <c:v>2886</c:v>
                </c:pt>
                <c:pt idx="28">
                  <c:v>3162</c:v>
                </c:pt>
                <c:pt idx="29">
                  <c:v>3172</c:v>
                </c:pt>
                <c:pt idx="30">
                  <c:v>3597</c:v>
                </c:pt>
                <c:pt idx="31">
                  <c:v>3907</c:v>
                </c:pt>
                <c:pt idx="32">
                  <c:v>3229</c:v>
                </c:pt>
                <c:pt idx="33">
                  <c:v>3669</c:v>
                </c:pt>
                <c:pt idx="34">
                  <c:v>3691</c:v>
                </c:pt>
                <c:pt idx="35">
                  <c:v>3977</c:v>
                </c:pt>
                <c:pt idx="36">
                  <c:v>4031</c:v>
                </c:pt>
                <c:pt idx="37">
                  <c:v>2293</c:v>
                </c:pt>
                <c:pt idx="38">
                  <c:v>2305</c:v>
                </c:pt>
                <c:pt idx="39">
                  <c:v>2340</c:v>
                </c:pt>
                <c:pt idx="40">
                  <c:v>2373</c:v>
                </c:pt>
                <c:pt idx="41">
                  <c:v>2377</c:v>
                </c:pt>
                <c:pt idx="42">
                  <c:v>2544</c:v>
                </c:pt>
                <c:pt idx="43">
                  <c:v>2570</c:v>
                </c:pt>
                <c:pt idx="44">
                  <c:v>2659</c:v>
                </c:pt>
                <c:pt idx="45">
                  <c:v>2867</c:v>
                </c:pt>
                <c:pt idx="46">
                  <c:v>3578</c:v>
                </c:pt>
                <c:pt idx="47">
                  <c:v>3955</c:v>
                </c:pt>
                <c:pt idx="48">
                  <c:v>4364</c:v>
                </c:pt>
                <c:pt idx="49">
                  <c:v>4420</c:v>
                </c:pt>
                <c:pt idx="50">
                  <c:v>2099</c:v>
                </c:pt>
                <c:pt idx="51">
                  <c:v>2341</c:v>
                </c:pt>
                <c:pt idx="52">
                  <c:v>2379</c:v>
                </c:pt>
                <c:pt idx="53">
                  <c:v>2811</c:v>
                </c:pt>
                <c:pt idx="54">
                  <c:v>3468</c:v>
                </c:pt>
                <c:pt idx="55">
                  <c:v>3816</c:v>
                </c:pt>
                <c:pt idx="56">
                  <c:v>4066</c:v>
                </c:pt>
                <c:pt idx="57">
                  <c:v>4621</c:v>
                </c:pt>
                <c:pt idx="58">
                  <c:v>2028</c:v>
                </c:pt>
                <c:pt idx="59">
                  <c:v>2154</c:v>
                </c:pt>
                <c:pt idx="60">
                  <c:v>2207</c:v>
                </c:pt>
                <c:pt idx="61">
                  <c:v>2367</c:v>
                </c:pt>
                <c:pt idx="62">
                  <c:v>2408</c:v>
                </c:pt>
                <c:pt idx="63">
                  <c:v>2515</c:v>
                </c:pt>
                <c:pt idx="64">
                  <c:v>2561</c:v>
                </c:pt>
                <c:pt idx="65">
                  <c:v>2596</c:v>
                </c:pt>
                <c:pt idx="66">
                  <c:v>3196</c:v>
                </c:pt>
                <c:pt idx="67">
                  <c:v>3441</c:v>
                </c:pt>
                <c:pt idx="68">
                  <c:v>3485</c:v>
                </c:pt>
                <c:pt idx="69">
                  <c:v>3867</c:v>
                </c:pt>
                <c:pt idx="70">
                  <c:v>4558</c:v>
                </c:pt>
                <c:pt idx="71">
                  <c:v>6674</c:v>
                </c:pt>
                <c:pt idx="72">
                  <c:v>2062</c:v>
                </c:pt>
                <c:pt idx="73">
                  <c:v>2119</c:v>
                </c:pt>
                <c:pt idx="74">
                  <c:v>2319</c:v>
                </c:pt>
                <c:pt idx="75">
                  <c:v>2532</c:v>
                </c:pt>
                <c:pt idx="76">
                  <c:v>2974</c:v>
                </c:pt>
                <c:pt idx="77">
                  <c:v>3131</c:v>
                </c:pt>
                <c:pt idx="78">
                  <c:v>3180</c:v>
                </c:pt>
                <c:pt idx="79">
                  <c:v>3339</c:v>
                </c:pt>
                <c:pt idx="80">
                  <c:v>3812</c:v>
                </c:pt>
                <c:pt idx="81">
                  <c:v>3983</c:v>
                </c:pt>
                <c:pt idx="82">
                  <c:v>4025</c:v>
                </c:pt>
                <c:pt idx="83">
                  <c:v>4193</c:v>
                </c:pt>
                <c:pt idx="84">
                  <c:v>4723</c:v>
                </c:pt>
                <c:pt idx="85">
                  <c:v>2097</c:v>
                </c:pt>
                <c:pt idx="86">
                  <c:v>2206</c:v>
                </c:pt>
                <c:pt idx="87">
                  <c:v>2422</c:v>
                </c:pt>
                <c:pt idx="88">
                  <c:v>2564</c:v>
                </c:pt>
                <c:pt idx="89">
                  <c:v>2693</c:v>
                </c:pt>
                <c:pt idx="90">
                  <c:v>2720</c:v>
                </c:pt>
                <c:pt idx="91">
                  <c:v>3072</c:v>
                </c:pt>
                <c:pt idx="92">
                  <c:v>3491</c:v>
                </c:pt>
                <c:pt idx="93">
                  <c:v>3748</c:v>
                </c:pt>
                <c:pt idx="94">
                  <c:v>3833</c:v>
                </c:pt>
                <c:pt idx="95">
                  <c:v>4011</c:v>
                </c:pt>
                <c:pt idx="96">
                  <c:v>4627</c:v>
                </c:pt>
                <c:pt idx="97">
                  <c:v>5126</c:v>
                </c:pt>
                <c:pt idx="98">
                  <c:v>1129</c:v>
                </c:pt>
                <c:pt idx="99">
                  <c:v>2218</c:v>
                </c:pt>
                <c:pt idx="100">
                  <c:v>2610</c:v>
                </c:pt>
                <c:pt idx="101">
                  <c:v>3477</c:v>
                </c:pt>
                <c:pt idx="102">
                  <c:v>3479</c:v>
                </c:pt>
                <c:pt idx="103">
                  <c:v>3722</c:v>
                </c:pt>
                <c:pt idx="104">
                  <c:v>3978</c:v>
                </c:pt>
                <c:pt idx="105">
                  <c:v>4197</c:v>
                </c:pt>
                <c:pt idx="106">
                  <c:v>5915</c:v>
                </c:pt>
                <c:pt idx="107">
                  <c:v>1393</c:v>
                </c:pt>
                <c:pt idx="108">
                  <c:v>2176</c:v>
                </c:pt>
                <c:pt idx="109">
                  <c:v>2314</c:v>
                </c:pt>
                <c:pt idx="110">
                  <c:v>2332</c:v>
                </c:pt>
                <c:pt idx="111">
                  <c:v>2370</c:v>
                </c:pt>
                <c:pt idx="112">
                  <c:v>2743</c:v>
                </c:pt>
                <c:pt idx="113">
                  <c:v>2794</c:v>
                </c:pt>
                <c:pt idx="114">
                  <c:v>2795</c:v>
                </c:pt>
                <c:pt idx="115">
                  <c:v>2837</c:v>
                </c:pt>
                <c:pt idx="116">
                  <c:v>3068</c:v>
                </c:pt>
                <c:pt idx="117">
                  <c:v>3730</c:v>
                </c:pt>
                <c:pt idx="118">
                  <c:v>4025</c:v>
                </c:pt>
                <c:pt idx="119">
                  <c:v>4200</c:v>
                </c:pt>
                <c:pt idx="120">
                  <c:v>4883</c:v>
                </c:pt>
                <c:pt idx="121">
                  <c:v>5309</c:v>
                </c:pt>
                <c:pt idx="122">
                  <c:v>2008</c:v>
                </c:pt>
                <c:pt idx="123">
                  <c:v>2028</c:v>
                </c:pt>
                <c:pt idx="124">
                  <c:v>2436</c:v>
                </c:pt>
                <c:pt idx="125">
                  <c:v>2496</c:v>
                </c:pt>
                <c:pt idx="126">
                  <c:v>2707</c:v>
                </c:pt>
                <c:pt idx="127">
                  <c:v>3408</c:v>
                </c:pt>
                <c:pt idx="128">
                  <c:v>3838</c:v>
                </c:pt>
                <c:pt idx="129">
                  <c:v>5207</c:v>
                </c:pt>
                <c:pt idx="130">
                  <c:v>2008</c:v>
                </c:pt>
                <c:pt idx="131">
                  <c:v>2661</c:v>
                </c:pt>
                <c:pt idx="132">
                  <c:v>3294</c:v>
                </c:pt>
                <c:pt idx="133">
                  <c:v>3986</c:v>
                </c:pt>
                <c:pt idx="134">
                  <c:v>4404</c:v>
                </c:pt>
                <c:pt idx="135">
                  <c:v>4444</c:v>
                </c:pt>
                <c:pt idx="136">
                  <c:v>5346</c:v>
                </c:pt>
                <c:pt idx="137">
                  <c:v>5429</c:v>
                </c:pt>
                <c:pt idx="138">
                  <c:v>6074</c:v>
                </c:pt>
                <c:pt idx="139">
                  <c:v>1281</c:v>
                </c:pt>
                <c:pt idx="140">
                  <c:v>1951</c:v>
                </c:pt>
                <c:pt idx="141">
                  <c:v>2074</c:v>
                </c:pt>
                <c:pt idx="142">
                  <c:v>2258</c:v>
                </c:pt>
                <c:pt idx="143">
                  <c:v>2269</c:v>
                </c:pt>
                <c:pt idx="144">
                  <c:v>2376</c:v>
                </c:pt>
                <c:pt idx="145">
                  <c:v>2426</c:v>
                </c:pt>
                <c:pt idx="146">
                  <c:v>2450</c:v>
                </c:pt>
                <c:pt idx="147">
                  <c:v>2660</c:v>
                </c:pt>
                <c:pt idx="148">
                  <c:v>2690</c:v>
                </c:pt>
                <c:pt idx="149">
                  <c:v>2705</c:v>
                </c:pt>
                <c:pt idx="150">
                  <c:v>3407</c:v>
                </c:pt>
                <c:pt idx="151">
                  <c:v>3681</c:v>
                </c:pt>
                <c:pt idx="152">
                  <c:v>3743</c:v>
                </c:pt>
                <c:pt idx="153">
                  <c:v>3917</c:v>
                </c:pt>
                <c:pt idx="154">
                  <c:v>4014</c:v>
                </c:pt>
                <c:pt idx="155">
                  <c:v>4230</c:v>
                </c:pt>
                <c:pt idx="156">
                  <c:v>4425</c:v>
                </c:pt>
                <c:pt idx="157">
                  <c:v>5363</c:v>
                </c:pt>
                <c:pt idx="158">
                  <c:v>2013</c:v>
                </c:pt>
                <c:pt idx="159">
                  <c:v>2088</c:v>
                </c:pt>
                <c:pt idx="160">
                  <c:v>2153</c:v>
                </c:pt>
                <c:pt idx="161">
                  <c:v>2519</c:v>
                </c:pt>
                <c:pt idx="162">
                  <c:v>2571</c:v>
                </c:pt>
                <c:pt idx="163">
                  <c:v>2741</c:v>
                </c:pt>
                <c:pt idx="164">
                  <c:v>2743</c:v>
                </c:pt>
                <c:pt idx="165">
                  <c:v>2810</c:v>
                </c:pt>
                <c:pt idx="166">
                  <c:v>2835</c:v>
                </c:pt>
                <c:pt idx="167">
                  <c:v>3038</c:v>
                </c:pt>
                <c:pt idx="168">
                  <c:v>3210</c:v>
                </c:pt>
                <c:pt idx="169">
                  <c:v>3688</c:v>
                </c:pt>
                <c:pt idx="170">
                  <c:v>4834</c:v>
                </c:pt>
                <c:pt idx="171">
                  <c:v>5562</c:v>
                </c:pt>
                <c:pt idx="172">
                  <c:v>5674</c:v>
                </c:pt>
                <c:pt idx="173">
                  <c:v>5810</c:v>
                </c:pt>
                <c:pt idx="174">
                  <c:v>5914</c:v>
                </c:pt>
                <c:pt idx="175">
                  <c:v>2090</c:v>
                </c:pt>
                <c:pt idx="176">
                  <c:v>3034</c:v>
                </c:pt>
                <c:pt idx="177">
                  <c:v>3452</c:v>
                </c:pt>
                <c:pt idx="178">
                  <c:v>3500</c:v>
                </c:pt>
                <c:pt idx="179">
                  <c:v>3629</c:v>
                </c:pt>
                <c:pt idx="180">
                  <c:v>1702</c:v>
                </c:pt>
                <c:pt idx="181">
                  <c:v>2288</c:v>
                </c:pt>
                <c:pt idx="182">
                  <c:v>2406</c:v>
                </c:pt>
                <c:pt idx="183">
                  <c:v>2440</c:v>
                </c:pt>
                <c:pt idx="184">
                  <c:v>2468</c:v>
                </c:pt>
                <c:pt idx="185">
                  <c:v>3306</c:v>
                </c:pt>
                <c:pt idx="186">
                  <c:v>3702</c:v>
                </c:pt>
                <c:pt idx="187">
                  <c:v>2232</c:v>
                </c:pt>
                <c:pt idx="188">
                  <c:v>2404</c:v>
                </c:pt>
                <c:pt idx="189">
                  <c:v>3069</c:v>
                </c:pt>
                <c:pt idx="190">
                  <c:v>3646</c:v>
                </c:pt>
                <c:pt idx="191">
                  <c:v>3755</c:v>
                </c:pt>
                <c:pt idx="192">
                  <c:v>6472</c:v>
                </c:pt>
                <c:pt idx="193">
                  <c:v>6782</c:v>
                </c:pt>
                <c:pt idx="194">
                  <c:v>2018</c:v>
                </c:pt>
                <c:pt idx="195">
                  <c:v>2166</c:v>
                </c:pt>
                <c:pt idx="196">
                  <c:v>2213</c:v>
                </c:pt>
                <c:pt idx="197">
                  <c:v>2387</c:v>
                </c:pt>
                <c:pt idx="198">
                  <c:v>2406</c:v>
                </c:pt>
                <c:pt idx="199">
                  <c:v>2741</c:v>
                </c:pt>
                <c:pt idx="200">
                  <c:v>3377</c:v>
                </c:pt>
                <c:pt idx="201">
                  <c:v>3448</c:v>
                </c:pt>
                <c:pt idx="202">
                  <c:v>3975</c:v>
                </c:pt>
                <c:pt idx="203">
                  <c:v>5094</c:v>
                </c:pt>
                <c:pt idx="204">
                  <c:v>6323</c:v>
                </c:pt>
                <c:pt idx="205">
                  <c:v>2238</c:v>
                </c:pt>
                <c:pt idx="206">
                  <c:v>2289</c:v>
                </c:pt>
                <c:pt idx="207">
                  <c:v>2778</c:v>
                </c:pt>
                <c:pt idx="208">
                  <c:v>4721</c:v>
                </c:pt>
                <c:pt idx="209">
                  <c:v>4766</c:v>
                </c:pt>
                <c:pt idx="210">
                  <c:v>2093</c:v>
                </c:pt>
                <c:pt idx="211">
                  <c:v>2576</c:v>
                </c:pt>
                <c:pt idx="212">
                  <c:v>2593</c:v>
                </c:pt>
                <c:pt idx="213">
                  <c:v>2766</c:v>
                </c:pt>
                <c:pt idx="214">
                  <c:v>3673</c:v>
                </c:pt>
                <c:pt idx="215">
                  <c:v>3968</c:v>
                </c:pt>
                <c:pt idx="216">
                  <c:v>4272</c:v>
                </c:pt>
                <c:pt idx="217">
                  <c:v>4841</c:v>
                </c:pt>
                <c:pt idx="218">
                  <c:v>5231</c:v>
                </c:pt>
                <c:pt idx="219">
                  <c:v>2258</c:v>
                </c:pt>
                <c:pt idx="220">
                  <c:v>2455</c:v>
                </c:pt>
                <c:pt idx="221">
                  <c:v>4876</c:v>
                </c:pt>
                <c:pt idx="222">
                  <c:v>5257</c:v>
                </c:pt>
                <c:pt idx="223">
                  <c:v>5679</c:v>
                </c:pt>
                <c:pt idx="224">
                  <c:v>2042</c:v>
                </c:pt>
                <c:pt idx="225">
                  <c:v>2362</c:v>
                </c:pt>
                <c:pt idx="226">
                  <c:v>2818</c:v>
                </c:pt>
                <c:pt idx="227">
                  <c:v>3161</c:v>
                </c:pt>
                <c:pt idx="228">
                  <c:v>3162</c:v>
                </c:pt>
                <c:pt idx="229">
                  <c:v>3708</c:v>
                </c:pt>
                <c:pt idx="230">
                  <c:v>2270</c:v>
                </c:pt>
                <c:pt idx="231">
                  <c:v>2348</c:v>
                </c:pt>
                <c:pt idx="232">
                  <c:v>3633</c:v>
                </c:pt>
                <c:pt idx="233">
                  <c:v>4447</c:v>
                </c:pt>
                <c:pt idx="234">
                  <c:v>5210</c:v>
                </c:pt>
                <c:pt idx="235">
                  <c:v>5769</c:v>
                </c:pt>
                <c:pt idx="236">
                  <c:v>2105</c:v>
                </c:pt>
                <c:pt idx="237">
                  <c:v>2559</c:v>
                </c:pt>
                <c:pt idx="238">
                  <c:v>5381</c:v>
                </c:pt>
                <c:pt idx="239">
                  <c:v>2587</c:v>
                </c:pt>
                <c:pt idx="240">
                  <c:v>3211</c:v>
                </c:pt>
                <c:pt idx="241">
                  <c:v>4284</c:v>
                </c:pt>
                <c:pt idx="242">
                  <c:v>4789</c:v>
                </c:pt>
                <c:pt idx="243">
                  <c:v>7403</c:v>
                </c:pt>
                <c:pt idx="244">
                  <c:v>2380</c:v>
                </c:pt>
                <c:pt idx="245">
                  <c:v>3221</c:v>
                </c:pt>
                <c:pt idx="246">
                  <c:v>3690</c:v>
                </c:pt>
                <c:pt idx="247">
                  <c:v>2075</c:v>
                </c:pt>
                <c:pt idx="248">
                  <c:v>2838</c:v>
                </c:pt>
                <c:pt idx="249">
                  <c:v>2950</c:v>
                </c:pt>
                <c:pt idx="250">
                  <c:v>3149</c:v>
                </c:pt>
                <c:pt idx="251">
                  <c:v>3212</c:v>
                </c:pt>
                <c:pt idx="252">
                  <c:v>2450</c:v>
                </c:pt>
                <c:pt idx="253">
                  <c:v>3780</c:v>
                </c:pt>
                <c:pt idx="254">
                  <c:v>5415</c:v>
                </c:pt>
                <c:pt idx="255">
                  <c:v>2339</c:v>
                </c:pt>
                <c:pt idx="256">
                  <c:v>2587</c:v>
                </c:pt>
                <c:pt idx="257">
                  <c:v>2380</c:v>
                </c:pt>
                <c:pt idx="258">
                  <c:v>2670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1F4-471C-9357-4320B34D56BD}"/>
            </c:ext>
          </c:extLst>
        </c:ser>
        <c:ser>
          <c:idx val="5"/>
          <c:order val="5"/>
          <c:tx>
            <c:v>Manager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Sheet1!$A$444:$A$545</c:f>
              <c:numCache>
                <c:formatCode>General</c:formatCode>
                <c:ptCount val="102"/>
                <c:pt idx="0">
                  <c:v>30</c:v>
                </c:pt>
                <c:pt idx="1">
                  <c:v>31</c:v>
                </c:pt>
                <c:pt idx="2">
                  <c:v>32</c:v>
                </c:pt>
                <c:pt idx="3">
                  <c:v>33</c:v>
                </c:pt>
                <c:pt idx="4">
                  <c:v>33</c:v>
                </c:pt>
                <c:pt idx="5">
                  <c:v>33</c:v>
                </c:pt>
                <c:pt idx="6">
                  <c:v>34</c:v>
                </c:pt>
                <c:pt idx="7">
                  <c:v>35</c:v>
                </c:pt>
                <c:pt idx="8">
                  <c:v>39</c:v>
                </c:pt>
                <c:pt idx="9">
                  <c:v>39</c:v>
                </c:pt>
                <c:pt idx="10">
                  <c:v>39</c:v>
                </c:pt>
                <c:pt idx="11">
                  <c:v>39</c:v>
                </c:pt>
                <c:pt idx="12">
                  <c:v>39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41</c:v>
                </c:pt>
                <c:pt idx="19">
                  <c:v>41</c:v>
                </c:pt>
                <c:pt idx="20">
                  <c:v>41</c:v>
                </c:pt>
                <c:pt idx="21">
                  <c:v>41</c:v>
                </c:pt>
                <c:pt idx="22">
                  <c:v>41</c:v>
                </c:pt>
                <c:pt idx="23">
                  <c:v>41</c:v>
                </c:pt>
                <c:pt idx="24">
                  <c:v>42</c:v>
                </c:pt>
                <c:pt idx="25">
                  <c:v>42</c:v>
                </c:pt>
                <c:pt idx="26">
                  <c:v>42</c:v>
                </c:pt>
                <c:pt idx="27">
                  <c:v>42</c:v>
                </c:pt>
                <c:pt idx="28">
                  <c:v>42</c:v>
                </c:pt>
                <c:pt idx="29">
                  <c:v>42</c:v>
                </c:pt>
                <c:pt idx="30">
                  <c:v>42</c:v>
                </c:pt>
                <c:pt idx="31">
                  <c:v>42</c:v>
                </c:pt>
                <c:pt idx="32">
                  <c:v>43</c:v>
                </c:pt>
                <c:pt idx="33">
                  <c:v>43</c:v>
                </c:pt>
                <c:pt idx="34">
                  <c:v>43</c:v>
                </c:pt>
                <c:pt idx="35">
                  <c:v>44</c:v>
                </c:pt>
                <c:pt idx="36">
                  <c:v>44</c:v>
                </c:pt>
                <c:pt idx="37">
                  <c:v>44</c:v>
                </c:pt>
                <c:pt idx="38">
                  <c:v>45</c:v>
                </c:pt>
                <c:pt idx="39">
                  <c:v>45</c:v>
                </c:pt>
                <c:pt idx="40">
                  <c:v>45</c:v>
                </c:pt>
                <c:pt idx="41">
                  <c:v>45</c:v>
                </c:pt>
                <c:pt idx="42">
                  <c:v>45</c:v>
                </c:pt>
                <c:pt idx="43">
                  <c:v>46</c:v>
                </c:pt>
                <c:pt idx="44">
                  <c:v>46</c:v>
                </c:pt>
                <c:pt idx="45">
                  <c:v>46</c:v>
                </c:pt>
                <c:pt idx="46">
                  <c:v>46</c:v>
                </c:pt>
                <c:pt idx="47">
                  <c:v>46</c:v>
                </c:pt>
                <c:pt idx="48">
                  <c:v>46</c:v>
                </c:pt>
                <c:pt idx="49">
                  <c:v>46</c:v>
                </c:pt>
                <c:pt idx="50">
                  <c:v>47</c:v>
                </c:pt>
                <c:pt idx="51">
                  <c:v>47</c:v>
                </c:pt>
                <c:pt idx="52">
                  <c:v>47</c:v>
                </c:pt>
                <c:pt idx="53">
                  <c:v>47</c:v>
                </c:pt>
                <c:pt idx="54">
                  <c:v>48</c:v>
                </c:pt>
                <c:pt idx="55">
                  <c:v>48</c:v>
                </c:pt>
                <c:pt idx="56">
                  <c:v>48</c:v>
                </c:pt>
                <c:pt idx="57">
                  <c:v>48</c:v>
                </c:pt>
                <c:pt idx="58">
                  <c:v>48</c:v>
                </c:pt>
                <c:pt idx="59">
                  <c:v>49</c:v>
                </c:pt>
                <c:pt idx="60">
                  <c:v>49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51</c:v>
                </c:pt>
                <c:pt idx="69">
                  <c:v>51</c:v>
                </c:pt>
                <c:pt idx="70">
                  <c:v>51</c:v>
                </c:pt>
                <c:pt idx="71">
                  <c:v>51</c:v>
                </c:pt>
                <c:pt idx="72">
                  <c:v>52</c:v>
                </c:pt>
                <c:pt idx="73">
                  <c:v>52</c:v>
                </c:pt>
                <c:pt idx="74">
                  <c:v>52</c:v>
                </c:pt>
                <c:pt idx="75">
                  <c:v>52</c:v>
                </c:pt>
                <c:pt idx="76">
                  <c:v>52</c:v>
                </c:pt>
                <c:pt idx="77">
                  <c:v>52</c:v>
                </c:pt>
                <c:pt idx="78">
                  <c:v>53</c:v>
                </c:pt>
                <c:pt idx="79">
                  <c:v>53</c:v>
                </c:pt>
                <c:pt idx="80">
                  <c:v>53</c:v>
                </c:pt>
                <c:pt idx="81">
                  <c:v>53</c:v>
                </c:pt>
                <c:pt idx="82">
                  <c:v>54</c:v>
                </c:pt>
                <c:pt idx="83">
                  <c:v>54</c:v>
                </c:pt>
                <c:pt idx="84">
                  <c:v>54</c:v>
                </c:pt>
                <c:pt idx="85">
                  <c:v>55</c:v>
                </c:pt>
                <c:pt idx="86">
                  <c:v>55</c:v>
                </c:pt>
                <c:pt idx="87">
                  <c:v>55</c:v>
                </c:pt>
                <c:pt idx="88">
                  <c:v>55</c:v>
                </c:pt>
                <c:pt idx="89">
                  <c:v>55</c:v>
                </c:pt>
                <c:pt idx="90">
                  <c:v>55</c:v>
                </c:pt>
                <c:pt idx="91">
                  <c:v>55</c:v>
                </c:pt>
                <c:pt idx="92">
                  <c:v>55</c:v>
                </c:pt>
                <c:pt idx="93">
                  <c:v>55</c:v>
                </c:pt>
                <c:pt idx="94">
                  <c:v>56</c:v>
                </c:pt>
                <c:pt idx="95">
                  <c:v>56</c:v>
                </c:pt>
                <c:pt idx="96">
                  <c:v>57</c:v>
                </c:pt>
                <c:pt idx="97">
                  <c:v>58</c:v>
                </c:pt>
                <c:pt idx="98">
                  <c:v>58</c:v>
                </c:pt>
                <c:pt idx="99">
                  <c:v>59</c:v>
                </c:pt>
                <c:pt idx="100">
                  <c:v>59</c:v>
                </c:pt>
                <c:pt idx="101">
                  <c:v>60</c:v>
                </c:pt>
              </c:numCache>
            </c:numRef>
          </c:xVal>
          <c:yVal>
            <c:numRef>
              <c:f>Sheet1!$C$444:$C$545</c:f>
              <c:numCache>
                <c:formatCode>General</c:formatCode>
                <c:ptCount val="102"/>
                <c:pt idx="0">
                  <c:v>11916</c:v>
                </c:pt>
                <c:pt idx="1">
                  <c:v>11557</c:v>
                </c:pt>
                <c:pt idx="2">
                  <c:v>11244</c:v>
                </c:pt>
                <c:pt idx="3">
                  <c:v>11878</c:v>
                </c:pt>
                <c:pt idx="4">
                  <c:v>13610</c:v>
                </c:pt>
                <c:pt idx="5">
                  <c:v>17444</c:v>
                </c:pt>
                <c:pt idx="6">
                  <c:v>11631</c:v>
                </c:pt>
                <c:pt idx="7">
                  <c:v>11996</c:v>
                </c:pt>
                <c:pt idx="8">
                  <c:v>17068</c:v>
                </c:pt>
                <c:pt idx="9">
                  <c:v>17123</c:v>
                </c:pt>
                <c:pt idx="10">
                  <c:v>19197</c:v>
                </c:pt>
                <c:pt idx="11">
                  <c:v>19272</c:v>
                </c:pt>
                <c:pt idx="12">
                  <c:v>19431</c:v>
                </c:pt>
                <c:pt idx="13">
                  <c:v>16437</c:v>
                </c:pt>
                <c:pt idx="14">
                  <c:v>16823</c:v>
                </c:pt>
                <c:pt idx="15">
                  <c:v>18041</c:v>
                </c:pt>
                <c:pt idx="16">
                  <c:v>19033</c:v>
                </c:pt>
                <c:pt idx="17">
                  <c:v>19833</c:v>
                </c:pt>
                <c:pt idx="18">
                  <c:v>13591</c:v>
                </c:pt>
                <c:pt idx="19">
                  <c:v>16015</c:v>
                </c:pt>
                <c:pt idx="20">
                  <c:v>16595</c:v>
                </c:pt>
                <c:pt idx="21">
                  <c:v>17181</c:v>
                </c:pt>
                <c:pt idx="22">
                  <c:v>19141</c:v>
                </c:pt>
                <c:pt idx="23">
                  <c:v>19189</c:v>
                </c:pt>
                <c:pt idx="24">
                  <c:v>16799</c:v>
                </c:pt>
                <c:pt idx="25">
                  <c:v>17665</c:v>
                </c:pt>
                <c:pt idx="26">
                  <c:v>17861</c:v>
                </c:pt>
                <c:pt idx="27">
                  <c:v>18303</c:v>
                </c:pt>
                <c:pt idx="28">
                  <c:v>18430</c:v>
                </c:pt>
                <c:pt idx="29">
                  <c:v>18880</c:v>
                </c:pt>
                <c:pt idx="30">
                  <c:v>19232</c:v>
                </c:pt>
                <c:pt idx="31">
                  <c:v>19613</c:v>
                </c:pt>
                <c:pt idx="32">
                  <c:v>16064</c:v>
                </c:pt>
                <c:pt idx="33">
                  <c:v>16959</c:v>
                </c:pt>
                <c:pt idx="34">
                  <c:v>19392</c:v>
                </c:pt>
                <c:pt idx="35">
                  <c:v>18213</c:v>
                </c:pt>
                <c:pt idx="36">
                  <c:v>19190</c:v>
                </c:pt>
                <c:pt idx="37">
                  <c:v>19513</c:v>
                </c:pt>
                <c:pt idx="38">
                  <c:v>16792</c:v>
                </c:pt>
                <c:pt idx="39">
                  <c:v>17650</c:v>
                </c:pt>
                <c:pt idx="40">
                  <c:v>18061</c:v>
                </c:pt>
                <c:pt idx="41">
                  <c:v>18824</c:v>
                </c:pt>
                <c:pt idx="42">
                  <c:v>19202</c:v>
                </c:pt>
                <c:pt idx="43">
                  <c:v>16606</c:v>
                </c:pt>
                <c:pt idx="44">
                  <c:v>16872</c:v>
                </c:pt>
                <c:pt idx="45">
                  <c:v>17048</c:v>
                </c:pt>
                <c:pt idx="46">
                  <c:v>17465</c:v>
                </c:pt>
                <c:pt idx="47">
                  <c:v>17567</c:v>
                </c:pt>
                <c:pt idx="48">
                  <c:v>18789</c:v>
                </c:pt>
                <c:pt idx="49">
                  <c:v>18947</c:v>
                </c:pt>
                <c:pt idx="50">
                  <c:v>11849</c:v>
                </c:pt>
                <c:pt idx="51">
                  <c:v>15972</c:v>
                </c:pt>
                <c:pt idx="52">
                  <c:v>16752</c:v>
                </c:pt>
                <c:pt idx="53">
                  <c:v>19658</c:v>
                </c:pt>
                <c:pt idx="54">
                  <c:v>12504</c:v>
                </c:pt>
                <c:pt idx="55">
                  <c:v>15202</c:v>
                </c:pt>
                <c:pt idx="56">
                  <c:v>15402</c:v>
                </c:pt>
                <c:pt idx="57">
                  <c:v>16885</c:v>
                </c:pt>
                <c:pt idx="58">
                  <c:v>17174</c:v>
                </c:pt>
                <c:pt idx="59">
                  <c:v>15379</c:v>
                </c:pt>
                <c:pt idx="60">
                  <c:v>18711</c:v>
                </c:pt>
                <c:pt idx="61">
                  <c:v>17046</c:v>
                </c:pt>
                <c:pt idx="62">
                  <c:v>17856</c:v>
                </c:pt>
                <c:pt idx="63">
                  <c:v>17924</c:v>
                </c:pt>
                <c:pt idx="64">
                  <c:v>18200</c:v>
                </c:pt>
                <c:pt idx="65">
                  <c:v>19331</c:v>
                </c:pt>
                <c:pt idx="66">
                  <c:v>19517</c:v>
                </c:pt>
                <c:pt idx="67">
                  <c:v>19926</c:v>
                </c:pt>
                <c:pt idx="68">
                  <c:v>13116</c:v>
                </c:pt>
                <c:pt idx="69">
                  <c:v>14026</c:v>
                </c:pt>
                <c:pt idx="70">
                  <c:v>16307</c:v>
                </c:pt>
                <c:pt idx="71">
                  <c:v>19847</c:v>
                </c:pt>
                <c:pt idx="72">
                  <c:v>16555</c:v>
                </c:pt>
                <c:pt idx="73">
                  <c:v>16856</c:v>
                </c:pt>
                <c:pt idx="74">
                  <c:v>17099</c:v>
                </c:pt>
                <c:pt idx="75">
                  <c:v>19068</c:v>
                </c:pt>
                <c:pt idx="76">
                  <c:v>19845</c:v>
                </c:pt>
                <c:pt idx="77">
                  <c:v>19999</c:v>
                </c:pt>
                <c:pt idx="78">
                  <c:v>14852</c:v>
                </c:pt>
                <c:pt idx="79">
                  <c:v>15427</c:v>
                </c:pt>
                <c:pt idx="80">
                  <c:v>18606</c:v>
                </c:pt>
                <c:pt idx="81">
                  <c:v>19094</c:v>
                </c:pt>
                <c:pt idx="82">
                  <c:v>16032</c:v>
                </c:pt>
                <c:pt idx="83">
                  <c:v>17328</c:v>
                </c:pt>
                <c:pt idx="84">
                  <c:v>17426</c:v>
                </c:pt>
                <c:pt idx="85">
                  <c:v>14756</c:v>
                </c:pt>
                <c:pt idx="86">
                  <c:v>16659</c:v>
                </c:pt>
                <c:pt idx="87">
                  <c:v>16756</c:v>
                </c:pt>
                <c:pt idx="88">
                  <c:v>16835</c:v>
                </c:pt>
                <c:pt idx="89">
                  <c:v>19045</c:v>
                </c:pt>
                <c:pt idx="90">
                  <c:v>19187</c:v>
                </c:pt>
                <c:pt idx="91">
                  <c:v>19586</c:v>
                </c:pt>
                <c:pt idx="92">
                  <c:v>19636</c:v>
                </c:pt>
                <c:pt idx="93">
                  <c:v>19859</c:v>
                </c:pt>
                <c:pt idx="94">
                  <c:v>19717</c:v>
                </c:pt>
                <c:pt idx="95">
                  <c:v>19943</c:v>
                </c:pt>
                <c:pt idx="96">
                  <c:v>14118</c:v>
                </c:pt>
                <c:pt idx="97">
                  <c:v>16291</c:v>
                </c:pt>
                <c:pt idx="98">
                  <c:v>17875</c:v>
                </c:pt>
                <c:pt idx="99">
                  <c:v>11904</c:v>
                </c:pt>
                <c:pt idx="100">
                  <c:v>18844</c:v>
                </c:pt>
                <c:pt idx="101">
                  <c:v>19566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1F4-471C-9357-4320B34D56BD}"/>
            </c:ext>
          </c:extLst>
        </c:ser>
        <c:ser>
          <c:idx val="6"/>
          <c:order val="6"/>
          <c:tx>
            <c:v>ManufactDir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Sheet1!$A$546:$A$690</c:f>
              <c:numCache>
                <c:formatCode>General</c:formatCode>
                <c:ptCount val="145"/>
                <c:pt idx="0">
                  <c:v>22</c:v>
                </c:pt>
                <c:pt idx="1">
                  <c:v>22</c:v>
                </c:pt>
                <c:pt idx="2">
                  <c:v>24</c:v>
                </c:pt>
                <c:pt idx="3">
                  <c:v>24</c:v>
                </c:pt>
                <c:pt idx="4">
                  <c:v>25</c:v>
                </c:pt>
                <c:pt idx="5">
                  <c:v>25</c:v>
                </c:pt>
                <c:pt idx="6">
                  <c:v>26</c:v>
                </c:pt>
                <c:pt idx="7">
                  <c:v>26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30</c:v>
                </c:pt>
                <c:pt idx="21">
                  <c:v>30</c:v>
                </c:pt>
                <c:pt idx="22">
                  <c:v>30</c:v>
                </c:pt>
                <c:pt idx="23">
                  <c:v>30</c:v>
                </c:pt>
                <c:pt idx="24">
                  <c:v>30</c:v>
                </c:pt>
                <c:pt idx="25">
                  <c:v>30</c:v>
                </c:pt>
                <c:pt idx="26">
                  <c:v>31</c:v>
                </c:pt>
                <c:pt idx="27">
                  <c:v>31</c:v>
                </c:pt>
                <c:pt idx="28">
                  <c:v>31</c:v>
                </c:pt>
                <c:pt idx="29">
                  <c:v>31</c:v>
                </c:pt>
                <c:pt idx="30">
                  <c:v>31</c:v>
                </c:pt>
                <c:pt idx="31">
                  <c:v>31</c:v>
                </c:pt>
                <c:pt idx="32">
                  <c:v>31</c:v>
                </c:pt>
                <c:pt idx="33">
                  <c:v>31</c:v>
                </c:pt>
                <c:pt idx="34">
                  <c:v>31</c:v>
                </c:pt>
                <c:pt idx="35">
                  <c:v>31</c:v>
                </c:pt>
                <c:pt idx="36">
                  <c:v>31</c:v>
                </c:pt>
                <c:pt idx="37">
                  <c:v>32</c:v>
                </c:pt>
                <c:pt idx="38">
                  <c:v>32</c:v>
                </c:pt>
                <c:pt idx="39">
                  <c:v>32</c:v>
                </c:pt>
                <c:pt idx="40">
                  <c:v>32</c:v>
                </c:pt>
                <c:pt idx="41">
                  <c:v>33</c:v>
                </c:pt>
                <c:pt idx="42">
                  <c:v>34</c:v>
                </c:pt>
                <c:pt idx="43">
                  <c:v>34</c:v>
                </c:pt>
                <c:pt idx="44">
                  <c:v>34</c:v>
                </c:pt>
                <c:pt idx="45">
                  <c:v>34</c:v>
                </c:pt>
                <c:pt idx="46">
                  <c:v>34</c:v>
                </c:pt>
                <c:pt idx="47">
                  <c:v>34</c:v>
                </c:pt>
                <c:pt idx="48">
                  <c:v>35</c:v>
                </c:pt>
                <c:pt idx="49">
                  <c:v>35</c:v>
                </c:pt>
                <c:pt idx="50">
                  <c:v>35</c:v>
                </c:pt>
                <c:pt idx="51">
                  <c:v>35</c:v>
                </c:pt>
                <c:pt idx="52">
                  <c:v>35</c:v>
                </c:pt>
                <c:pt idx="53">
                  <c:v>35</c:v>
                </c:pt>
                <c:pt idx="54">
                  <c:v>35</c:v>
                </c:pt>
                <c:pt idx="55">
                  <c:v>35</c:v>
                </c:pt>
                <c:pt idx="56">
                  <c:v>35</c:v>
                </c:pt>
                <c:pt idx="57">
                  <c:v>35</c:v>
                </c:pt>
                <c:pt idx="58">
                  <c:v>36</c:v>
                </c:pt>
                <c:pt idx="59">
                  <c:v>36</c:v>
                </c:pt>
                <c:pt idx="60">
                  <c:v>36</c:v>
                </c:pt>
                <c:pt idx="61">
                  <c:v>36</c:v>
                </c:pt>
                <c:pt idx="62">
                  <c:v>36</c:v>
                </c:pt>
                <c:pt idx="63">
                  <c:v>36</c:v>
                </c:pt>
                <c:pt idx="64">
                  <c:v>36</c:v>
                </c:pt>
                <c:pt idx="65">
                  <c:v>36</c:v>
                </c:pt>
                <c:pt idx="66">
                  <c:v>36</c:v>
                </c:pt>
                <c:pt idx="67">
                  <c:v>36</c:v>
                </c:pt>
                <c:pt idx="68">
                  <c:v>36</c:v>
                </c:pt>
                <c:pt idx="69">
                  <c:v>37</c:v>
                </c:pt>
                <c:pt idx="70">
                  <c:v>37</c:v>
                </c:pt>
                <c:pt idx="71">
                  <c:v>37</c:v>
                </c:pt>
                <c:pt idx="72">
                  <c:v>37</c:v>
                </c:pt>
                <c:pt idx="73">
                  <c:v>37</c:v>
                </c:pt>
                <c:pt idx="74">
                  <c:v>37</c:v>
                </c:pt>
                <c:pt idx="75">
                  <c:v>37</c:v>
                </c:pt>
                <c:pt idx="76">
                  <c:v>37</c:v>
                </c:pt>
                <c:pt idx="77">
                  <c:v>37</c:v>
                </c:pt>
                <c:pt idx="78">
                  <c:v>37</c:v>
                </c:pt>
                <c:pt idx="79">
                  <c:v>38</c:v>
                </c:pt>
                <c:pt idx="80">
                  <c:v>38</c:v>
                </c:pt>
                <c:pt idx="81">
                  <c:v>38</c:v>
                </c:pt>
                <c:pt idx="82">
                  <c:v>38</c:v>
                </c:pt>
                <c:pt idx="83">
                  <c:v>38</c:v>
                </c:pt>
                <c:pt idx="84">
                  <c:v>38</c:v>
                </c:pt>
                <c:pt idx="85">
                  <c:v>38</c:v>
                </c:pt>
                <c:pt idx="86">
                  <c:v>38</c:v>
                </c:pt>
                <c:pt idx="87">
                  <c:v>39</c:v>
                </c:pt>
                <c:pt idx="88">
                  <c:v>39</c:v>
                </c:pt>
                <c:pt idx="89">
                  <c:v>39</c:v>
                </c:pt>
                <c:pt idx="90">
                  <c:v>39</c:v>
                </c:pt>
                <c:pt idx="91">
                  <c:v>39</c:v>
                </c:pt>
                <c:pt idx="92">
                  <c:v>39</c:v>
                </c:pt>
                <c:pt idx="93">
                  <c:v>39</c:v>
                </c:pt>
                <c:pt idx="94">
                  <c:v>39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41</c:v>
                </c:pt>
                <c:pt idx="100">
                  <c:v>41</c:v>
                </c:pt>
                <c:pt idx="101">
                  <c:v>41</c:v>
                </c:pt>
                <c:pt idx="102">
                  <c:v>42</c:v>
                </c:pt>
                <c:pt idx="103">
                  <c:v>42</c:v>
                </c:pt>
                <c:pt idx="104">
                  <c:v>42</c:v>
                </c:pt>
                <c:pt idx="105">
                  <c:v>42</c:v>
                </c:pt>
                <c:pt idx="106">
                  <c:v>43</c:v>
                </c:pt>
                <c:pt idx="107">
                  <c:v>43</c:v>
                </c:pt>
                <c:pt idx="108">
                  <c:v>44</c:v>
                </c:pt>
                <c:pt idx="109">
                  <c:v>45</c:v>
                </c:pt>
                <c:pt idx="110">
                  <c:v>45</c:v>
                </c:pt>
                <c:pt idx="111">
                  <c:v>45</c:v>
                </c:pt>
                <c:pt idx="112">
                  <c:v>45</c:v>
                </c:pt>
                <c:pt idx="113">
                  <c:v>46</c:v>
                </c:pt>
                <c:pt idx="114">
                  <c:v>46</c:v>
                </c:pt>
                <c:pt idx="115">
                  <c:v>46</c:v>
                </c:pt>
                <c:pt idx="116">
                  <c:v>46</c:v>
                </c:pt>
                <c:pt idx="117">
                  <c:v>46</c:v>
                </c:pt>
                <c:pt idx="118">
                  <c:v>47</c:v>
                </c:pt>
                <c:pt idx="119">
                  <c:v>47</c:v>
                </c:pt>
                <c:pt idx="120">
                  <c:v>47</c:v>
                </c:pt>
                <c:pt idx="121">
                  <c:v>48</c:v>
                </c:pt>
                <c:pt idx="122">
                  <c:v>49</c:v>
                </c:pt>
                <c:pt idx="123">
                  <c:v>49</c:v>
                </c:pt>
                <c:pt idx="124">
                  <c:v>50</c:v>
                </c:pt>
                <c:pt idx="125">
                  <c:v>51</c:v>
                </c:pt>
                <c:pt idx="126">
                  <c:v>51</c:v>
                </c:pt>
                <c:pt idx="127">
                  <c:v>51</c:v>
                </c:pt>
                <c:pt idx="128">
                  <c:v>51</c:v>
                </c:pt>
                <c:pt idx="129">
                  <c:v>52</c:v>
                </c:pt>
                <c:pt idx="130">
                  <c:v>52</c:v>
                </c:pt>
                <c:pt idx="131">
                  <c:v>52</c:v>
                </c:pt>
                <c:pt idx="132">
                  <c:v>53</c:v>
                </c:pt>
                <c:pt idx="133">
                  <c:v>53</c:v>
                </c:pt>
                <c:pt idx="134">
                  <c:v>53</c:v>
                </c:pt>
                <c:pt idx="135">
                  <c:v>54</c:v>
                </c:pt>
                <c:pt idx="136">
                  <c:v>54</c:v>
                </c:pt>
                <c:pt idx="137">
                  <c:v>54</c:v>
                </c:pt>
                <c:pt idx="138">
                  <c:v>54</c:v>
                </c:pt>
                <c:pt idx="139">
                  <c:v>55</c:v>
                </c:pt>
                <c:pt idx="140">
                  <c:v>56</c:v>
                </c:pt>
                <c:pt idx="141">
                  <c:v>56</c:v>
                </c:pt>
                <c:pt idx="142">
                  <c:v>58</c:v>
                </c:pt>
                <c:pt idx="143">
                  <c:v>59</c:v>
                </c:pt>
                <c:pt idx="144">
                  <c:v>59</c:v>
                </c:pt>
              </c:numCache>
            </c:numRef>
          </c:xVal>
          <c:yVal>
            <c:numRef>
              <c:f>Sheet1!$C$546:$C$690</c:f>
              <c:numCache>
                <c:formatCode>General</c:formatCode>
                <c:ptCount val="145"/>
                <c:pt idx="0">
                  <c:v>4171</c:v>
                </c:pt>
                <c:pt idx="1">
                  <c:v>4775</c:v>
                </c:pt>
                <c:pt idx="2">
                  <c:v>4011</c:v>
                </c:pt>
                <c:pt idx="3">
                  <c:v>4377</c:v>
                </c:pt>
                <c:pt idx="4">
                  <c:v>4898</c:v>
                </c:pt>
                <c:pt idx="5">
                  <c:v>5206</c:v>
                </c:pt>
                <c:pt idx="6">
                  <c:v>5472</c:v>
                </c:pt>
                <c:pt idx="7">
                  <c:v>6397</c:v>
                </c:pt>
                <c:pt idx="8">
                  <c:v>4227</c:v>
                </c:pt>
                <c:pt idx="9">
                  <c:v>4298</c:v>
                </c:pt>
                <c:pt idx="10">
                  <c:v>6142</c:v>
                </c:pt>
                <c:pt idx="11">
                  <c:v>7412</c:v>
                </c:pt>
                <c:pt idx="12">
                  <c:v>8793</c:v>
                </c:pt>
                <c:pt idx="13">
                  <c:v>4877</c:v>
                </c:pt>
                <c:pt idx="14">
                  <c:v>6549</c:v>
                </c:pt>
                <c:pt idx="15">
                  <c:v>7655</c:v>
                </c:pt>
                <c:pt idx="16">
                  <c:v>4262</c:v>
                </c:pt>
                <c:pt idx="17">
                  <c:v>4319</c:v>
                </c:pt>
                <c:pt idx="18">
                  <c:v>5056</c:v>
                </c:pt>
                <c:pt idx="19">
                  <c:v>9980</c:v>
                </c:pt>
                <c:pt idx="20">
                  <c:v>4695</c:v>
                </c:pt>
                <c:pt idx="21">
                  <c:v>6091</c:v>
                </c:pt>
                <c:pt idx="22">
                  <c:v>6877</c:v>
                </c:pt>
                <c:pt idx="23">
                  <c:v>8474</c:v>
                </c:pt>
                <c:pt idx="24">
                  <c:v>9667</c:v>
                </c:pt>
                <c:pt idx="25">
                  <c:v>9957</c:v>
                </c:pt>
                <c:pt idx="26">
                  <c:v>4148</c:v>
                </c:pt>
                <c:pt idx="27">
                  <c:v>4306</c:v>
                </c:pt>
                <c:pt idx="28">
                  <c:v>4345</c:v>
                </c:pt>
                <c:pt idx="29">
                  <c:v>4424</c:v>
                </c:pt>
                <c:pt idx="30">
                  <c:v>5238</c:v>
                </c:pt>
                <c:pt idx="31">
                  <c:v>6179</c:v>
                </c:pt>
                <c:pt idx="32">
                  <c:v>7143</c:v>
                </c:pt>
                <c:pt idx="33">
                  <c:v>7446</c:v>
                </c:pt>
                <c:pt idx="34">
                  <c:v>8943</c:v>
                </c:pt>
                <c:pt idx="35">
                  <c:v>9936</c:v>
                </c:pt>
                <c:pt idx="36">
                  <c:v>10648</c:v>
                </c:pt>
                <c:pt idx="37">
                  <c:v>6162</c:v>
                </c:pt>
                <c:pt idx="38">
                  <c:v>6162</c:v>
                </c:pt>
                <c:pt idx="39">
                  <c:v>6725</c:v>
                </c:pt>
                <c:pt idx="40">
                  <c:v>9679</c:v>
                </c:pt>
                <c:pt idx="41">
                  <c:v>4320</c:v>
                </c:pt>
                <c:pt idx="42">
                  <c:v>4033</c:v>
                </c:pt>
                <c:pt idx="43">
                  <c:v>4325</c:v>
                </c:pt>
                <c:pt idx="44">
                  <c:v>4724</c:v>
                </c:pt>
                <c:pt idx="45">
                  <c:v>5121</c:v>
                </c:pt>
                <c:pt idx="46">
                  <c:v>5957</c:v>
                </c:pt>
                <c:pt idx="47">
                  <c:v>9547</c:v>
                </c:pt>
                <c:pt idx="48">
                  <c:v>4788</c:v>
                </c:pt>
                <c:pt idx="49">
                  <c:v>5762</c:v>
                </c:pt>
                <c:pt idx="50">
                  <c:v>5916</c:v>
                </c:pt>
                <c:pt idx="51">
                  <c:v>6883</c:v>
                </c:pt>
                <c:pt idx="52">
                  <c:v>8095</c:v>
                </c:pt>
                <c:pt idx="53">
                  <c:v>9362</c:v>
                </c:pt>
                <c:pt idx="54">
                  <c:v>10221</c:v>
                </c:pt>
                <c:pt idx="55">
                  <c:v>10274</c:v>
                </c:pt>
                <c:pt idx="56">
                  <c:v>10685</c:v>
                </c:pt>
                <c:pt idx="57">
                  <c:v>10903</c:v>
                </c:pt>
                <c:pt idx="58">
                  <c:v>4374</c:v>
                </c:pt>
                <c:pt idx="59">
                  <c:v>4663</c:v>
                </c:pt>
                <c:pt idx="60">
                  <c:v>4941</c:v>
                </c:pt>
                <c:pt idx="61">
                  <c:v>5131</c:v>
                </c:pt>
                <c:pt idx="62">
                  <c:v>5228</c:v>
                </c:pt>
                <c:pt idx="63">
                  <c:v>5410</c:v>
                </c:pt>
                <c:pt idx="64">
                  <c:v>6499</c:v>
                </c:pt>
                <c:pt idx="65">
                  <c:v>7779</c:v>
                </c:pt>
                <c:pt idx="66">
                  <c:v>8847</c:v>
                </c:pt>
                <c:pt idx="67">
                  <c:v>8858</c:v>
                </c:pt>
                <c:pt idx="68">
                  <c:v>10252</c:v>
                </c:pt>
                <c:pt idx="69">
                  <c:v>4197</c:v>
                </c:pt>
                <c:pt idx="70">
                  <c:v>4213</c:v>
                </c:pt>
                <c:pt idx="71">
                  <c:v>5768</c:v>
                </c:pt>
                <c:pt idx="72">
                  <c:v>5993</c:v>
                </c:pt>
                <c:pt idx="73">
                  <c:v>6347</c:v>
                </c:pt>
                <c:pt idx="74">
                  <c:v>6447</c:v>
                </c:pt>
                <c:pt idx="75">
                  <c:v>6474</c:v>
                </c:pt>
                <c:pt idx="76">
                  <c:v>7491</c:v>
                </c:pt>
                <c:pt idx="77">
                  <c:v>9434</c:v>
                </c:pt>
                <c:pt idx="78">
                  <c:v>10048</c:v>
                </c:pt>
                <c:pt idx="79">
                  <c:v>4855</c:v>
                </c:pt>
                <c:pt idx="80">
                  <c:v>5321</c:v>
                </c:pt>
                <c:pt idx="81">
                  <c:v>5980</c:v>
                </c:pt>
                <c:pt idx="82">
                  <c:v>6261</c:v>
                </c:pt>
                <c:pt idx="83">
                  <c:v>6553</c:v>
                </c:pt>
                <c:pt idx="84">
                  <c:v>7756</c:v>
                </c:pt>
                <c:pt idx="85">
                  <c:v>7861</c:v>
                </c:pt>
                <c:pt idx="86">
                  <c:v>9526</c:v>
                </c:pt>
                <c:pt idx="87">
                  <c:v>4534</c:v>
                </c:pt>
                <c:pt idx="88">
                  <c:v>5042</c:v>
                </c:pt>
                <c:pt idx="89">
                  <c:v>5151</c:v>
                </c:pt>
                <c:pt idx="90">
                  <c:v>5295</c:v>
                </c:pt>
                <c:pt idx="91">
                  <c:v>5377</c:v>
                </c:pt>
                <c:pt idx="92">
                  <c:v>8376</c:v>
                </c:pt>
                <c:pt idx="93">
                  <c:v>10880</c:v>
                </c:pt>
                <c:pt idx="94">
                  <c:v>12742</c:v>
                </c:pt>
                <c:pt idx="95">
                  <c:v>6516</c:v>
                </c:pt>
                <c:pt idx="96">
                  <c:v>7945</c:v>
                </c:pt>
                <c:pt idx="97">
                  <c:v>10435</c:v>
                </c:pt>
                <c:pt idx="98">
                  <c:v>13237</c:v>
                </c:pt>
                <c:pt idx="99">
                  <c:v>5003</c:v>
                </c:pt>
                <c:pt idx="100">
                  <c:v>6032</c:v>
                </c:pt>
                <c:pt idx="101">
                  <c:v>13570</c:v>
                </c:pt>
                <c:pt idx="102">
                  <c:v>4434</c:v>
                </c:pt>
                <c:pt idx="103">
                  <c:v>5265</c:v>
                </c:pt>
                <c:pt idx="104">
                  <c:v>6062</c:v>
                </c:pt>
                <c:pt idx="105">
                  <c:v>7406</c:v>
                </c:pt>
                <c:pt idx="106">
                  <c:v>4765</c:v>
                </c:pt>
                <c:pt idx="107">
                  <c:v>10820</c:v>
                </c:pt>
                <c:pt idx="108">
                  <c:v>10209</c:v>
                </c:pt>
                <c:pt idx="109">
                  <c:v>5770</c:v>
                </c:pt>
                <c:pt idx="110">
                  <c:v>5906</c:v>
                </c:pt>
                <c:pt idx="111">
                  <c:v>6434</c:v>
                </c:pt>
                <c:pt idx="112">
                  <c:v>9380</c:v>
                </c:pt>
                <c:pt idx="113">
                  <c:v>4810</c:v>
                </c:pt>
                <c:pt idx="114">
                  <c:v>5258</c:v>
                </c:pt>
                <c:pt idx="115">
                  <c:v>7379</c:v>
                </c:pt>
                <c:pt idx="116">
                  <c:v>8578</c:v>
                </c:pt>
                <c:pt idx="117">
                  <c:v>10845</c:v>
                </c:pt>
                <c:pt idx="118">
                  <c:v>5067</c:v>
                </c:pt>
                <c:pt idx="119">
                  <c:v>5070</c:v>
                </c:pt>
                <c:pt idx="120">
                  <c:v>10333</c:v>
                </c:pt>
                <c:pt idx="121">
                  <c:v>7898</c:v>
                </c:pt>
                <c:pt idx="122">
                  <c:v>6567</c:v>
                </c:pt>
                <c:pt idx="123">
                  <c:v>6804</c:v>
                </c:pt>
                <c:pt idx="124">
                  <c:v>13973</c:v>
                </c:pt>
                <c:pt idx="125">
                  <c:v>5482</c:v>
                </c:pt>
                <c:pt idx="126">
                  <c:v>6132</c:v>
                </c:pt>
                <c:pt idx="127">
                  <c:v>10650</c:v>
                </c:pt>
                <c:pt idx="128">
                  <c:v>13142</c:v>
                </c:pt>
                <c:pt idx="129">
                  <c:v>7969</c:v>
                </c:pt>
                <c:pt idx="130">
                  <c:v>13247</c:v>
                </c:pt>
                <c:pt idx="131">
                  <c:v>13826</c:v>
                </c:pt>
                <c:pt idx="132">
                  <c:v>4450</c:v>
                </c:pt>
                <c:pt idx="133">
                  <c:v>10169</c:v>
                </c:pt>
                <c:pt idx="134">
                  <c:v>12965</c:v>
                </c:pt>
                <c:pt idx="135">
                  <c:v>4440</c:v>
                </c:pt>
                <c:pt idx="136">
                  <c:v>5485</c:v>
                </c:pt>
                <c:pt idx="137">
                  <c:v>10502</c:v>
                </c:pt>
                <c:pt idx="138">
                  <c:v>10739</c:v>
                </c:pt>
                <c:pt idx="139">
                  <c:v>10976</c:v>
                </c:pt>
                <c:pt idx="140">
                  <c:v>7260</c:v>
                </c:pt>
                <c:pt idx="141">
                  <c:v>13402</c:v>
                </c:pt>
                <c:pt idx="142">
                  <c:v>10008</c:v>
                </c:pt>
                <c:pt idx="143">
                  <c:v>10512</c:v>
                </c:pt>
                <c:pt idx="144">
                  <c:v>13726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1F4-471C-9357-4320B34D56BD}"/>
            </c:ext>
          </c:extLst>
        </c:ser>
        <c:ser>
          <c:idx val="7"/>
          <c:order val="7"/>
          <c:tx>
            <c:v>ResearchDir</c:v>
          </c:tx>
          <c:spPr>
            <a:ln w="25400" cap="rnd">
              <a:noFill/>
              <a:round/>
            </a:ln>
            <a:effectLst/>
          </c:spPr>
          <c:marker>
            <c:symbol val="dot"/>
            <c:size val="6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Sheet1!$A$691:$A$770</c:f>
              <c:numCache>
                <c:formatCode>General</c:formatCode>
                <c:ptCount val="80"/>
                <c:pt idx="0">
                  <c:v>27</c:v>
                </c:pt>
                <c:pt idx="1">
                  <c:v>29</c:v>
                </c:pt>
                <c:pt idx="2">
                  <c:v>29</c:v>
                </c:pt>
                <c:pt idx="3">
                  <c:v>30</c:v>
                </c:pt>
                <c:pt idx="4">
                  <c:v>31</c:v>
                </c:pt>
                <c:pt idx="5">
                  <c:v>31</c:v>
                </c:pt>
                <c:pt idx="6">
                  <c:v>31</c:v>
                </c:pt>
                <c:pt idx="7">
                  <c:v>32</c:v>
                </c:pt>
                <c:pt idx="8">
                  <c:v>33</c:v>
                </c:pt>
                <c:pt idx="9">
                  <c:v>33</c:v>
                </c:pt>
                <c:pt idx="10">
                  <c:v>33</c:v>
                </c:pt>
                <c:pt idx="11">
                  <c:v>34</c:v>
                </c:pt>
                <c:pt idx="12">
                  <c:v>34</c:v>
                </c:pt>
                <c:pt idx="13">
                  <c:v>36</c:v>
                </c:pt>
                <c:pt idx="14">
                  <c:v>37</c:v>
                </c:pt>
                <c:pt idx="15">
                  <c:v>37</c:v>
                </c:pt>
                <c:pt idx="16">
                  <c:v>37</c:v>
                </c:pt>
                <c:pt idx="17">
                  <c:v>37</c:v>
                </c:pt>
                <c:pt idx="18">
                  <c:v>38</c:v>
                </c:pt>
                <c:pt idx="19">
                  <c:v>38</c:v>
                </c:pt>
                <c:pt idx="20">
                  <c:v>38</c:v>
                </c:pt>
                <c:pt idx="21">
                  <c:v>38</c:v>
                </c:pt>
                <c:pt idx="22">
                  <c:v>39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41</c:v>
                </c:pt>
                <c:pt idx="28">
                  <c:v>41</c:v>
                </c:pt>
                <c:pt idx="29">
                  <c:v>41</c:v>
                </c:pt>
                <c:pt idx="30">
                  <c:v>42</c:v>
                </c:pt>
                <c:pt idx="31">
                  <c:v>42</c:v>
                </c:pt>
                <c:pt idx="32">
                  <c:v>42</c:v>
                </c:pt>
                <c:pt idx="33">
                  <c:v>43</c:v>
                </c:pt>
                <c:pt idx="34">
                  <c:v>43</c:v>
                </c:pt>
                <c:pt idx="35">
                  <c:v>43</c:v>
                </c:pt>
                <c:pt idx="36">
                  <c:v>43</c:v>
                </c:pt>
                <c:pt idx="37">
                  <c:v>43</c:v>
                </c:pt>
                <c:pt idx="38">
                  <c:v>44</c:v>
                </c:pt>
                <c:pt idx="39">
                  <c:v>44</c:v>
                </c:pt>
                <c:pt idx="40">
                  <c:v>45</c:v>
                </c:pt>
                <c:pt idx="41">
                  <c:v>45</c:v>
                </c:pt>
                <c:pt idx="42">
                  <c:v>46</c:v>
                </c:pt>
                <c:pt idx="43">
                  <c:v>46</c:v>
                </c:pt>
                <c:pt idx="44">
                  <c:v>46</c:v>
                </c:pt>
                <c:pt idx="45">
                  <c:v>46</c:v>
                </c:pt>
                <c:pt idx="46">
                  <c:v>47</c:v>
                </c:pt>
                <c:pt idx="47">
                  <c:v>47</c:v>
                </c:pt>
                <c:pt idx="48">
                  <c:v>47</c:v>
                </c:pt>
                <c:pt idx="49">
                  <c:v>48</c:v>
                </c:pt>
                <c:pt idx="50">
                  <c:v>48</c:v>
                </c:pt>
                <c:pt idx="51">
                  <c:v>49</c:v>
                </c:pt>
                <c:pt idx="52">
                  <c:v>49</c:v>
                </c:pt>
                <c:pt idx="53">
                  <c:v>49</c:v>
                </c:pt>
                <c:pt idx="54">
                  <c:v>49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51</c:v>
                </c:pt>
                <c:pt idx="65">
                  <c:v>51</c:v>
                </c:pt>
                <c:pt idx="66">
                  <c:v>53</c:v>
                </c:pt>
                <c:pt idx="67">
                  <c:v>53</c:v>
                </c:pt>
                <c:pt idx="68">
                  <c:v>53</c:v>
                </c:pt>
                <c:pt idx="69">
                  <c:v>53</c:v>
                </c:pt>
                <c:pt idx="70">
                  <c:v>54</c:v>
                </c:pt>
                <c:pt idx="71">
                  <c:v>54</c:v>
                </c:pt>
                <c:pt idx="72">
                  <c:v>54</c:v>
                </c:pt>
                <c:pt idx="73">
                  <c:v>54</c:v>
                </c:pt>
                <c:pt idx="74">
                  <c:v>55</c:v>
                </c:pt>
                <c:pt idx="75">
                  <c:v>55</c:v>
                </c:pt>
                <c:pt idx="76">
                  <c:v>55</c:v>
                </c:pt>
                <c:pt idx="77">
                  <c:v>58</c:v>
                </c:pt>
                <c:pt idx="78">
                  <c:v>58</c:v>
                </c:pt>
                <c:pt idx="79">
                  <c:v>58</c:v>
                </c:pt>
              </c:numCache>
            </c:numRef>
          </c:xVal>
          <c:yVal>
            <c:numRef>
              <c:f>Sheet1!$C$691:$C$770</c:f>
              <c:numCache>
                <c:formatCode>General</c:formatCode>
                <c:ptCount val="80"/>
                <c:pt idx="0">
                  <c:v>12808</c:v>
                </c:pt>
                <c:pt idx="1">
                  <c:v>11935</c:v>
                </c:pt>
                <c:pt idx="2">
                  <c:v>16124</c:v>
                </c:pt>
                <c:pt idx="3">
                  <c:v>11416</c:v>
                </c:pt>
                <c:pt idx="4">
                  <c:v>11031</c:v>
                </c:pt>
                <c:pt idx="5">
                  <c:v>13675</c:v>
                </c:pt>
                <c:pt idx="6">
                  <c:v>16422</c:v>
                </c:pt>
                <c:pt idx="7">
                  <c:v>11159</c:v>
                </c:pt>
                <c:pt idx="8">
                  <c:v>11691</c:v>
                </c:pt>
                <c:pt idx="9">
                  <c:v>13458</c:v>
                </c:pt>
                <c:pt idx="10">
                  <c:v>16184</c:v>
                </c:pt>
                <c:pt idx="11">
                  <c:v>11994</c:v>
                </c:pt>
                <c:pt idx="12">
                  <c:v>17007</c:v>
                </c:pt>
                <c:pt idx="13">
                  <c:v>11713</c:v>
                </c:pt>
                <c:pt idx="14">
                  <c:v>12185</c:v>
                </c:pt>
                <c:pt idx="15">
                  <c:v>13603</c:v>
                </c:pt>
                <c:pt idx="16">
                  <c:v>13664</c:v>
                </c:pt>
                <c:pt idx="17">
                  <c:v>13744</c:v>
                </c:pt>
                <c:pt idx="18">
                  <c:v>11510</c:v>
                </c:pt>
                <c:pt idx="19">
                  <c:v>12061</c:v>
                </c:pt>
                <c:pt idx="20">
                  <c:v>13206</c:v>
                </c:pt>
                <c:pt idx="21">
                  <c:v>13582</c:v>
                </c:pt>
                <c:pt idx="22">
                  <c:v>13464</c:v>
                </c:pt>
                <c:pt idx="23">
                  <c:v>13499</c:v>
                </c:pt>
                <c:pt idx="24">
                  <c:v>13757</c:v>
                </c:pt>
                <c:pt idx="25">
                  <c:v>19436</c:v>
                </c:pt>
                <c:pt idx="26">
                  <c:v>19626</c:v>
                </c:pt>
                <c:pt idx="27">
                  <c:v>19419</c:v>
                </c:pt>
                <c:pt idx="28">
                  <c:v>19545</c:v>
                </c:pt>
                <c:pt idx="29">
                  <c:v>19973</c:v>
                </c:pt>
                <c:pt idx="30">
                  <c:v>13191</c:v>
                </c:pt>
                <c:pt idx="31">
                  <c:v>13348</c:v>
                </c:pt>
                <c:pt idx="32">
                  <c:v>15992</c:v>
                </c:pt>
                <c:pt idx="33">
                  <c:v>14336</c:v>
                </c:pt>
                <c:pt idx="34">
                  <c:v>16627</c:v>
                </c:pt>
                <c:pt idx="35">
                  <c:v>17159</c:v>
                </c:pt>
                <c:pt idx="36">
                  <c:v>17603</c:v>
                </c:pt>
                <c:pt idx="37">
                  <c:v>19740</c:v>
                </c:pt>
                <c:pt idx="38">
                  <c:v>16328</c:v>
                </c:pt>
                <c:pt idx="39">
                  <c:v>19049</c:v>
                </c:pt>
                <c:pt idx="40">
                  <c:v>13245</c:v>
                </c:pt>
                <c:pt idx="41">
                  <c:v>16704</c:v>
                </c:pt>
                <c:pt idx="42">
                  <c:v>17861</c:v>
                </c:pt>
                <c:pt idx="43">
                  <c:v>19081</c:v>
                </c:pt>
                <c:pt idx="44">
                  <c:v>19328</c:v>
                </c:pt>
                <c:pt idx="45">
                  <c:v>19627</c:v>
                </c:pt>
                <c:pt idx="46">
                  <c:v>11957</c:v>
                </c:pt>
                <c:pt idx="47">
                  <c:v>17169</c:v>
                </c:pt>
                <c:pt idx="48">
                  <c:v>18300</c:v>
                </c:pt>
                <c:pt idx="49">
                  <c:v>18265</c:v>
                </c:pt>
                <c:pt idx="50">
                  <c:v>19665</c:v>
                </c:pt>
                <c:pt idx="51">
                  <c:v>16413</c:v>
                </c:pt>
                <c:pt idx="52">
                  <c:v>18665</c:v>
                </c:pt>
                <c:pt idx="53">
                  <c:v>19161</c:v>
                </c:pt>
                <c:pt idx="54">
                  <c:v>19502</c:v>
                </c:pt>
                <c:pt idx="55">
                  <c:v>13269</c:v>
                </c:pt>
                <c:pt idx="56">
                  <c:v>14411</c:v>
                </c:pt>
                <c:pt idx="57">
                  <c:v>16880</c:v>
                </c:pt>
                <c:pt idx="58">
                  <c:v>17399</c:v>
                </c:pt>
                <c:pt idx="59">
                  <c:v>17639</c:v>
                </c:pt>
                <c:pt idx="60">
                  <c:v>18172</c:v>
                </c:pt>
                <c:pt idx="61">
                  <c:v>18740</c:v>
                </c:pt>
                <c:pt idx="62">
                  <c:v>19144</c:v>
                </c:pt>
                <c:pt idx="63">
                  <c:v>19237</c:v>
                </c:pt>
                <c:pt idx="64">
                  <c:v>12490</c:v>
                </c:pt>
                <c:pt idx="65">
                  <c:v>19537</c:v>
                </c:pt>
                <c:pt idx="66">
                  <c:v>14275</c:v>
                </c:pt>
                <c:pt idx="67">
                  <c:v>14814</c:v>
                </c:pt>
                <c:pt idx="68">
                  <c:v>16598</c:v>
                </c:pt>
                <c:pt idx="69">
                  <c:v>17584</c:v>
                </c:pt>
                <c:pt idx="70">
                  <c:v>13549</c:v>
                </c:pt>
                <c:pt idx="71">
                  <c:v>17328</c:v>
                </c:pt>
                <c:pt idx="72">
                  <c:v>17779</c:v>
                </c:pt>
                <c:pt idx="73">
                  <c:v>19406</c:v>
                </c:pt>
                <c:pt idx="74">
                  <c:v>14732</c:v>
                </c:pt>
                <c:pt idx="75">
                  <c:v>18722</c:v>
                </c:pt>
                <c:pt idx="76">
                  <c:v>19038</c:v>
                </c:pt>
                <c:pt idx="77">
                  <c:v>15787</c:v>
                </c:pt>
                <c:pt idx="78">
                  <c:v>19246</c:v>
                </c:pt>
                <c:pt idx="79">
                  <c:v>19701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51F4-471C-9357-4320B34D56BD}"/>
            </c:ext>
          </c:extLst>
        </c:ser>
        <c:ser>
          <c:idx val="8"/>
          <c:order val="8"/>
          <c:tx>
            <c:v>ResearchScientist</c:v>
          </c:tx>
          <c:spPr>
            <a:ln w="25400" cap="rnd">
              <a:noFill/>
              <a:round/>
            </a:ln>
            <a:effectLst/>
          </c:spPr>
          <c:marker>
            <c:symbol val="dash"/>
            <c:size val="6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Sheet1!$A$771:$A$1062</c:f>
              <c:numCache>
                <c:formatCode>General</c:formatCode>
                <c:ptCount val="292"/>
                <c:pt idx="0">
                  <c:v>18</c:v>
                </c:pt>
                <c:pt idx="1">
                  <c:v>18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  <c:pt idx="20">
                  <c:v>22</c:v>
                </c:pt>
                <c:pt idx="21">
                  <c:v>23</c:v>
                </c:pt>
                <c:pt idx="22">
                  <c:v>23</c:v>
                </c:pt>
                <c:pt idx="23">
                  <c:v>23</c:v>
                </c:pt>
                <c:pt idx="24">
                  <c:v>23</c:v>
                </c:pt>
                <c:pt idx="25">
                  <c:v>23</c:v>
                </c:pt>
                <c:pt idx="26">
                  <c:v>24</c:v>
                </c:pt>
                <c:pt idx="27">
                  <c:v>24</c:v>
                </c:pt>
                <c:pt idx="28">
                  <c:v>24</c:v>
                </c:pt>
                <c:pt idx="29">
                  <c:v>24</c:v>
                </c:pt>
                <c:pt idx="30">
                  <c:v>25</c:v>
                </c:pt>
                <c:pt idx="31">
                  <c:v>25</c:v>
                </c:pt>
                <c:pt idx="32">
                  <c:v>25</c:v>
                </c:pt>
                <c:pt idx="33">
                  <c:v>26</c:v>
                </c:pt>
                <c:pt idx="34">
                  <c:v>26</c:v>
                </c:pt>
                <c:pt idx="35">
                  <c:v>26</c:v>
                </c:pt>
                <c:pt idx="36">
                  <c:v>26</c:v>
                </c:pt>
                <c:pt idx="37">
                  <c:v>26</c:v>
                </c:pt>
                <c:pt idx="38">
                  <c:v>26</c:v>
                </c:pt>
                <c:pt idx="39">
                  <c:v>26</c:v>
                </c:pt>
                <c:pt idx="40">
                  <c:v>26</c:v>
                </c:pt>
                <c:pt idx="41">
                  <c:v>26</c:v>
                </c:pt>
                <c:pt idx="42">
                  <c:v>26</c:v>
                </c:pt>
                <c:pt idx="43">
                  <c:v>27</c:v>
                </c:pt>
                <c:pt idx="44">
                  <c:v>27</c:v>
                </c:pt>
                <c:pt idx="45">
                  <c:v>27</c:v>
                </c:pt>
                <c:pt idx="46">
                  <c:v>27</c:v>
                </c:pt>
                <c:pt idx="47">
                  <c:v>27</c:v>
                </c:pt>
                <c:pt idx="48">
                  <c:v>27</c:v>
                </c:pt>
                <c:pt idx="49">
                  <c:v>27</c:v>
                </c:pt>
                <c:pt idx="50">
                  <c:v>27</c:v>
                </c:pt>
                <c:pt idx="51">
                  <c:v>27</c:v>
                </c:pt>
                <c:pt idx="52">
                  <c:v>27</c:v>
                </c:pt>
                <c:pt idx="53">
                  <c:v>27</c:v>
                </c:pt>
                <c:pt idx="54">
                  <c:v>27</c:v>
                </c:pt>
                <c:pt idx="55">
                  <c:v>27</c:v>
                </c:pt>
                <c:pt idx="56">
                  <c:v>27</c:v>
                </c:pt>
                <c:pt idx="57">
                  <c:v>27</c:v>
                </c:pt>
                <c:pt idx="58">
                  <c:v>27</c:v>
                </c:pt>
                <c:pt idx="59">
                  <c:v>27</c:v>
                </c:pt>
                <c:pt idx="60">
                  <c:v>27</c:v>
                </c:pt>
                <c:pt idx="61">
                  <c:v>28</c:v>
                </c:pt>
                <c:pt idx="62">
                  <c:v>28</c:v>
                </c:pt>
                <c:pt idx="63">
                  <c:v>28</c:v>
                </c:pt>
                <c:pt idx="64">
                  <c:v>28</c:v>
                </c:pt>
                <c:pt idx="65">
                  <c:v>28</c:v>
                </c:pt>
                <c:pt idx="66">
                  <c:v>28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28</c:v>
                </c:pt>
                <c:pt idx="72">
                  <c:v>28</c:v>
                </c:pt>
                <c:pt idx="73">
                  <c:v>28</c:v>
                </c:pt>
                <c:pt idx="74">
                  <c:v>28</c:v>
                </c:pt>
                <c:pt idx="75">
                  <c:v>28</c:v>
                </c:pt>
                <c:pt idx="76">
                  <c:v>29</c:v>
                </c:pt>
                <c:pt idx="77">
                  <c:v>29</c:v>
                </c:pt>
                <c:pt idx="78">
                  <c:v>29</c:v>
                </c:pt>
                <c:pt idx="79">
                  <c:v>29</c:v>
                </c:pt>
                <c:pt idx="80">
                  <c:v>29</c:v>
                </c:pt>
                <c:pt idx="81">
                  <c:v>29</c:v>
                </c:pt>
                <c:pt idx="82">
                  <c:v>29</c:v>
                </c:pt>
                <c:pt idx="83">
                  <c:v>29</c:v>
                </c:pt>
                <c:pt idx="84">
                  <c:v>29</c:v>
                </c:pt>
                <c:pt idx="85">
                  <c:v>29</c:v>
                </c:pt>
                <c:pt idx="86">
                  <c:v>29</c:v>
                </c:pt>
                <c:pt idx="87">
                  <c:v>29</c:v>
                </c:pt>
                <c:pt idx="88">
                  <c:v>29</c:v>
                </c:pt>
                <c:pt idx="89">
                  <c:v>29</c:v>
                </c:pt>
                <c:pt idx="90">
                  <c:v>29</c:v>
                </c:pt>
                <c:pt idx="91">
                  <c:v>29</c:v>
                </c:pt>
                <c:pt idx="92">
                  <c:v>29</c:v>
                </c:pt>
                <c:pt idx="93">
                  <c:v>29</c:v>
                </c:pt>
                <c:pt idx="94">
                  <c:v>29</c:v>
                </c:pt>
                <c:pt idx="95">
                  <c:v>30</c:v>
                </c:pt>
                <c:pt idx="96">
                  <c:v>30</c:v>
                </c:pt>
                <c:pt idx="97">
                  <c:v>30</c:v>
                </c:pt>
                <c:pt idx="98">
                  <c:v>30</c:v>
                </c:pt>
                <c:pt idx="99">
                  <c:v>30</c:v>
                </c:pt>
                <c:pt idx="100">
                  <c:v>30</c:v>
                </c:pt>
                <c:pt idx="101">
                  <c:v>30</c:v>
                </c:pt>
                <c:pt idx="102">
                  <c:v>30</c:v>
                </c:pt>
                <c:pt idx="103">
                  <c:v>30</c:v>
                </c:pt>
                <c:pt idx="104">
                  <c:v>30</c:v>
                </c:pt>
                <c:pt idx="105">
                  <c:v>30</c:v>
                </c:pt>
                <c:pt idx="106">
                  <c:v>30</c:v>
                </c:pt>
                <c:pt idx="107">
                  <c:v>30</c:v>
                </c:pt>
                <c:pt idx="108">
                  <c:v>30</c:v>
                </c:pt>
                <c:pt idx="109">
                  <c:v>31</c:v>
                </c:pt>
                <c:pt idx="110">
                  <c:v>31</c:v>
                </c:pt>
                <c:pt idx="111">
                  <c:v>31</c:v>
                </c:pt>
                <c:pt idx="112">
                  <c:v>31</c:v>
                </c:pt>
                <c:pt idx="113">
                  <c:v>31</c:v>
                </c:pt>
                <c:pt idx="114">
                  <c:v>31</c:v>
                </c:pt>
                <c:pt idx="115">
                  <c:v>31</c:v>
                </c:pt>
                <c:pt idx="116">
                  <c:v>31</c:v>
                </c:pt>
                <c:pt idx="117">
                  <c:v>31</c:v>
                </c:pt>
                <c:pt idx="118">
                  <c:v>31</c:v>
                </c:pt>
                <c:pt idx="119">
                  <c:v>31</c:v>
                </c:pt>
                <c:pt idx="120">
                  <c:v>31</c:v>
                </c:pt>
                <c:pt idx="121">
                  <c:v>32</c:v>
                </c:pt>
                <c:pt idx="122">
                  <c:v>32</c:v>
                </c:pt>
                <c:pt idx="123">
                  <c:v>32</c:v>
                </c:pt>
                <c:pt idx="124">
                  <c:v>32</c:v>
                </c:pt>
                <c:pt idx="125">
                  <c:v>32</c:v>
                </c:pt>
                <c:pt idx="126">
                  <c:v>32</c:v>
                </c:pt>
                <c:pt idx="127">
                  <c:v>32</c:v>
                </c:pt>
                <c:pt idx="128">
                  <c:v>32</c:v>
                </c:pt>
                <c:pt idx="129">
                  <c:v>32</c:v>
                </c:pt>
                <c:pt idx="130">
                  <c:v>32</c:v>
                </c:pt>
                <c:pt idx="131">
                  <c:v>32</c:v>
                </c:pt>
                <c:pt idx="132">
                  <c:v>32</c:v>
                </c:pt>
                <c:pt idx="133">
                  <c:v>32</c:v>
                </c:pt>
                <c:pt idx="134">
                  <c:v>32</c:v>
                </c:pt>
                <c:pt idx="135">
                  <c:v>32</c:v>
                </c:pt>
                <c:pt idx="136">
                  <c:v>32</c:v>
                </c:pt>
                <c:pt idx="137">
                  <c:v>32</c:v>
                </c:pt>
                <c:pt idx="138">
                  <c:v>33</c:v>
                </c:pt>
                <c:pt idx="139">
                  <c:v>33</c:v>
                </c:pt>
                <c:pt idx="140">
                  <c:v>33</c:v>
                </c:pt>
                <c:pt idx="141">
                  <c:v>33</c:v>
                </c:pt>
                <c:pt idx="142">
                  <c:v>33</c:v>
                </c:pt>
                <c:pt idx="143">
                  <c:v>33</c:v>
                </c:pt>
                <c:pt idx="144">
                  <c:v>33</c:v>
                </c:pt>
                <c:pt idx="145">
                  <c:v>33</c:v>
                </c:pt>
                <c:pt idx="146">
                  <c:v>33</c:v>
                </c:pt>
                <c:pt idx="147">
                  <c:v>33</c:v>
                </c:pt>
                <c:pt idx="148">
                  <c:v>33</c:v>
                </c:pt>
                <c:pt idx="149">
                  <c:v>33</c:v>
                </c:pt>
                <c:pt idx="150">
                  <c:v>33</c:v>
                </c:pt>
                <c:pt idx="151">
                  <c:v>33</c:v>
                </c:pt>
                <c:pt idx="152">
                  <c:v>34</c:v>
                </c:pt>
                <c:pt idx="153">
                  <c:v>34</c:v>
                </c:pt>
                <c:pt idx="154">
                  <c:v>34</c:v>
                </c:pt>
                <c:pt idx="155">
                  <c:v>34</c:v>
                </c:pt>
                <c:pt idx="156">
                  <c:v>34</c:v>
                </c:pt>
                <c:pt idx="157">
                  <c:v>34</c:v>
                </c:pt>
                <c:pt idx="158">
                  <c:v>34</c:v>
                </c:pt>
                <c:pt idx="159">
                  <c:v>34</c:v>
                </c:pt>
                <c:pt idx="160">
                  <c:v>34</c:v>
                </c:pt>
                <c:pt idx="161">
                  <c:v>34</c:v>
                </c:pt>
                <c:pt idx="162">
                  <c:v>34</c:v>
                </c:pt>
                <c:pt idx="163">
                  <c:v>34</c:v>
                </c:pt>
                <c:pt idx="164">
                  <c:v>34</c:v>
                </c:pt>
                <c:pt idx="165">
                  <c:v>34</c:v>
                </c:pt>
                <c:pt idx="166">
                  <c:v>34</c:v>
                </c:pt>
                <c:pt idx="167">
                  <c:v>34</c:v>
                </c:pt>
                <c:pt idx="168">
                  <c:v>34</c:v>
                </c:pt>
                <c:pt idx="169">
                  <c:v>34</c:v>
                </c:pt>
                <c:pt idx="170">
                  <c:v>34</c:v>
                </c:pt>
                <c:pt idx="171">
                  <c:v>34</c:v>
                </c:pt>
                <c:pt idx="172">
                  <c:v>34</c:v>
                </c:pt>
                <c:pt idx="173">
                  <c:v>34</c:v>
                </c:pt>
                <c:pt idx="174">
                  <c:v>35</c:v>
                </c:pt>
                <c:pt idx="175">
                  <c:v>35</c:v>
                </c:pt>
                <c:pt idx="176">
                  <c:v>35</c:v>
                </c:pt>
                <c:pt idx="177">
                  <c:v>35</c:v>
                </c:pt>
                <c:pt idx="178">
                  <c:v>35</c:v>
                </c:pt>
                <c:pt idx="179">
                  <c:v>35</c:v>
                </c:pt>
                <c:pt idx="180">
                  <c:v>35</c:v>
                </c:pt>
                <c:pt idx="181">
                  <c:v>35</c:v>
                </c:pt>
                <c:pt idx="182">
                  <c:v>35</c:v>
                </c:pt>
                <c:pt idx="183">
                  <c:v>35</c:v>
                </c:pt>
                <c:pt idx="184">
                  <c:v>35</c:v>
                </c:pt>
                <c:pt idx="185">
                  <c:v>35</c:v>
                </c:pt>
                <c:pt idx="186">
                  <c:v>36</c:v>
                </c:pt>
                <c:pt idx="187">
                  <c:v>36</c:v>
                </c:pt>
                <c:pt idx="188">
                  <c:v>36</c:v>
                </c:pt>
                <c:pt idx="189">
                  <c:v>36</c:v>
                </c:pt>
                <c:pt idx="190">
                  <c:v>36</c:v>
                </c:pt>
                <c:pt idx="191">
                  <c:v>36</c:v>
                </c:pt>
                <c:pt idx="192">
                  <c:v>36</c:v>
                </c:pt>
                <c:pt idx="193">
                  <c:v>37</c:v>
                </c:pt>
                <c:pt idx="194">
                  <c:v>37</c:v>
                </c:pt>
                <c:pt idx="195">
                  <c:v>37</c:v>
                </c:pt>
                <c:pt idx="196">
                  <c:v>37</c:v>
                </c:pt>
                <c:pt idx="197">
                  <c:v>37</c:v>
                </c:pt>
                <c:pt idx="198">
                  <c:v>37</c:v>
                </c:pt>
                <c:pt idx="199">
                  <c:v>37</c:v>
                </c:pt>
                <c:pt idx="200">
                  <c:v>37</c:v>
                </c:pt>
                <c:pt idx="201">
                  <c:v>37</c:v>
                </c:pt>
                <c:pt idx="202">
                  <c:v>37</c:v>
                </c:pt>
                <c:pt idx="203">
                  <c:v>37</c:v>
                </c:pt>
                <c:pt idx="204">
                  <c:v>37</c:v>
                </c:pt>
                <c:pt idx="205">
                  <c:v>37</c:v>
                </c:pt>
                <c:pt idx="206">
                  <c:v>38</c:v>
                </c:pt>
                <c:pt idx="207">
                  <c:v>38</c:v>
                </c:pt>
                <c:pt idx="208">
                  <c:v>38</c:v>
                </c:pt>
                <c:pt idx="209">
                  <c:v>38</c:v>
                </c:pt>
                <c:pt idx="210">
                  <c:v>38</c:v>
                </c:pt>
                <c:pt idx="211">
                  <c:v>38</c:v>
                </c:pt>
                <c:pt idx="212">
                  <c:v>38</c:v>
                </c:pt>
                <c:pt idx="213">
                  <c:v>38</c:v>
                </c:pt>
                <c:pt idx="214">
                  <c:v>38</c:v>
                </c:pt>
                <c:pt idx="215">
                  <c:v>38</c:v>
                </c:pt>
                <c:pt idx="216">
                  <c:v>38</c:v>
                </c:pt>
                <c:pt idx="217">
                  <c:v>39</c:v>
                </c:pt>
                <c:pt idx="218">
                  <c:v>39</c:v>
                </c:pt>
                <c:pt idx="219">
                  <c:v>39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41</c:v>
                </c:pt>
                <c:pt idx="231">
                  <c:v>41</c:v>
                </c:pt>
                <c:pt idx="232">
                  <c:v>41</c:v>
                </c:pt>
                <c:pt idx="233">
                  <c:v>41</c:v>
                </c:pt>
                <c:pt idx="234">
                  <c:v>41</c:v>
                </c:pt>
                <c:pt idx="235">
                  <c:v>41</c:v>
                </c:pt>
                <c:pt idx="236">
                  <c:v>41</c:v>
                </c:pt>
                <c:pt idx="237">
                  <c:v>42</c:v>
                </c:pt>
                <c:pt idx="238">
                  <c:v>42</c:v>
                </c:pt>
                <c:pt idx="239">
                  <c:v>42</c:v>
                </c:pt>
                <c:pt idx="240">
                  <c:v>42</c:v>
                </c:pt>
                <c:pt idx="241">
                  <c:v>42</c:v>
                </c:pt>
                <c:pt idx="242">
                  <c:v>42</c:v>
                </c:pt>
                <c:pt idx="243">
                  <c:v>42</c:v>
                </c:pt>
                <c:pt idx="244">
                  <c:v>42</c:v>
                </c:pt>
                <c:pt idx="245">
                  <c:v>43</c:v>
                </c:pt>
                <c:pt idx="246">
                  <c:v>43</c:v>
                </c:pt>
                <c:pt idx="247">
                  <c:v>43</c:v>
                </c:pt>
                <c:pt idx="248">
                  <c:v>43</c:v>
                </c:pt>
                <c:pt idx="249">
                  <c:v>43</c:v>
                </c:pt>
                <c:pt idx="250">
                  <c:v>43</c:v>
                </c:pt>
                <c:pt idx="251">
                  <c:v>44</c:v>
                </c:pt>
                <c:pt idx="252">
                  <c:v>44</c:v>
                </c:pt>
                <c:pt idx="253">
                  <c:v>44</c:v>
                </c:pt>
                <c:pt idx="254">
                  <c:v>44</c:v>
                </c:pt>
                <c:pt idx="255">
                  <c:v>44</c:v>
                </c:pt>
                <c:pt idx="256">
                  <c:v>44</c:v>
                </c:pt>
                <c:pt idx="257">
                  <c:v>44</c:v>
                </c:pt>
                <c:pt idx="258">
                  <c:v>44</c:v>
                </c:pt>
                <c:pt idx="259">
                  <c:v>45</c:v>
                </c:pt>
                <c:pt idx="260">
                  <c:v>45</c:v>
                </c:pt>
                <c:pt idx="261">
                  <c:v>45</c:v>
                </c:pt>
                <c:pt idx="262">
                  <c:v>45</c:v>
                </c:pt>
                <c:pt idx="263">
                  <c:v>45</c:v>
                </c:pt>
                <c:pt idx="264">
                  <c:v>45</c:v>
                </c:pt>
                <c:pt idx="265">
                  <c:v>45</c:v>
                </c:pt>
                <c:pt idx="266">
                  <c:v>46</c:v>
                </c:pt>
                <c:pt idx="267">
                  <c:v>47</c:v>
                </c:pt>
                <c:pt idx="268">
                  <c:v>47</c:v>
                </c:pt>
                <c:pt idx="269">
                  <c:v>48</c:v>
                </c:pt>
                <c:pt idx="270">
                  <c:v>48</c:v>
                </c:pt>
                <c:pt idx="271">
                  <c:v>49</c:v>
                </c:pt>
                <c:pt idx="272">
                  <c:v>49</c:v>
                </c:pt>
                <c:pt idx="273">
                  <c:v>51</c:v>
                </c:pt>
                <c:pt idx="274">
                  <c:v>51</c:v>
                </c:pt>
                <c:pt idx="275">
                  <c:v>52</c:v>
                </c:pt>
                <c:pt idx="276">
                  <c:v>52</c:v>
                </c:pt>
                <c:pt idx="277">
                  <c:v>52</c:v>
                </c:pt>
                <c:pt idx="278">
                  <c:v>54</c:v>
                </c:pt>
                <c:pt idx="279">
                  <c:v>54</c:v>
                </c:pt>
                <c:pt idx="280">
                  <c:v>54</c:v>
                </c:pt>
                <c:pt idx="281">
                  <c:v>55</c:v>
                </c:pt>
                <c:pt idx="282">
                  <c:v>55</c:v>
                </c:pt>
                <c:pt idx="283">
                  <c:v>56</c:v>
                </c:pt>
                <c:pt idx="284">
                  <c:v>56</c:v>
                </c:pt>
                <c:pt idx="285">
                  <c:v>56</c:v>
                </c:pt>
                <c:pt idx="286">
                  <c:v>56</c:v>
                </c:pt>
                <c:pt idx="287">
                  <c:v>57</c:v>
                </c:pt>
                <c:pt idx="288">
                  <c:v>58</c:v>
                </c:pt>
                <c:pt idx="289">
                  <c:v>58</c:v>
                </c:pt>
                <c:pt idx="290">
                  <c:v>58</c:v>
                </c:pt>
                <c:pt idx="291">
                  <c:v>59</c:v>
                </c:pt>
              </c:numCache>
            </c:numRef>
          </c:xVal>
          <c:yVal>
            <c:numRef>
              <c:f>Sheet1!$C$771:$C$1062</c:f>
              <c:numCache>
                <c:formatCode>General</c:formatCode>
                <c:ptCount val="292"/>
                <c:pt idx="0">
                  <c:v>1051</c:v>
                </c:pt>
                <c:pt idx="1">
                  <c:v>1514</c:v>
                </c:pt>
                <c:pt idx="2">
                  <c:v>1859</c:v>
                </c:pt>
                <c:pt idx="3">
                  <c:v>2552</c:v>
                </c:pt>
                <c:pt idx="4">
                  <c:v>2994</c:v>
                </c:pt>
                <c:pt idx="5">
                  <c:v>1009</c:v>
                </c:pt>
                <c:pt idx="6">
                  <c:v>2600</c:v>
                </c:pt>
                <c:pt idx="7">
                  <c:v>2836</c:v>
                </c:pt>
                <c:pt idx="8">
                  <c:v>1232</c:v>
                </c:pt>
                <c:pt idx="9">
                  <c:v>2070</c:v>
                </c:pt>
                <c:pt idx="10">
                  <c:v>2693</c:v>
                </c:pt>
                <c:pt idx="11">
                  <c:v>3117</c:v>
                </c:pt>
                <c:pt idx="12">
                  <c:v>3230</c:v>
                </c:pt>
                <c:pt idx="13">
                  <c:v>2244</c:v>
                </c:pt>
                <c:pt idx="14">
                  <c:v>2323</c:v>
                </c:pt>
                <c:pt idx="15">
                  <c:v>2328</c:v>
                </c:pt>
                <c:pt idx="16">
                  <c:v>2472</c:v>
                </c:pt>
                <c:pt idx="17">
                  <c:v>2773</c:v>
                </c:pt>
                <c:pt idx="18">
                  <c:v>2814</c:v>
                </c:pt>
                <c:pt idx="19">
                  <c:v>2853</c:v>
                </c:pt>
                <c:pt idx="20">
                  <c:v>3375</c:v>
                </c:pt>
                <c:pt idx="21">
                  <c:v>1223</c:v>
                </c:pt>
                <c:pt idx="22">
                  <c:v>2073</c:v>
                </c:pt>
                <c:pt idx="23">
                  <c:v>2819</c:v>
                </c:pt>
                <c:pt idx="24">
                  <c:v>2904</c:v>
                </c:pt>
                <c:pt idx="25">
                  <c:v>3505</c:v>
                </c:pt>
                <c:pt idx="26">
                  <c:v>2293</c:v>
                </c:pt>
                <c:pt idx="27">
                  <c:v>2725</c:v>
                </c:pt>
                <c:pt idx="28">
                  <c:v>3760</c:v>
                </c:pt>
                <c:pt idx="29">
                  <c:v>4401</c:v>
                </c:pt>
                <c:pt idx="30">
                  <c:v>2096</c:v>
                </c:pt>
                <c:pt idx="31">
                  <c:v>2889</c:v>
                </c:pt>
                <c:pt idx="32">
                  <c:v>3424</c:v>
                </c:pt>
                <c:pt idx="33">
                  <c:v>2007</c:v>
                </c:pt>
                <c:pt idx="34">
                  <c:v>2042</c:v>
                </c:pt>
                <c:pt idx="35">
                  <c:v>2061</c:v>
                </c:pt>
                <c:pt idx="36">
                  <c:v>2366</c:v>
                </c:pt>
                <c:pt idx="37">
                  <c:v>2368</c:v>
                </c:pt>
                <c:pt idx="38">
                  <c:v>2875</c:v>
                </c:pt>
                <c:pt idx="39">
                  <c:v>2886</c:v>
                </c:pt>
                <c:pt idx="40">
                  <c:v>2933</c:v>
                </c:pt>
                <c:pt idx="41">
                  <c:v>3102</c:v>
                </c:pt>
                <c:pt idx="42">
                  <c:v>3904</c:v>
                </c:pt>
                <c:pt idx="43">
                  <c:v>1706</c:v>
                </c:pt>
                <c:pt idx="44">
                  <c:v>2024</c:v>
                </c:pt>
                <c:pt idx="45">
                  <c:v>2045</c:v>
                </c:pt>
                <c:pt idx="46">
                  <c:v>2187</c:v>
                </c:pt>
                <c:pt idx="47">
                  <c:v>2226</c:v>
                </c:pt>
                <c:pt idx="48">
                  <c:v>2235</c:v>
                </c:pt>
                <c:pt idx="49">
                  <c:v>2279</c:v>
                </c:pt>
                <c:pt idx="50">
                  <c:v>2318</c:v>
                </c:pt>
                <c:pt idx="51">
                  <c:v>2394</c:v>
                </c:pt>
                <c:pt idx="52">
                  <c:v>2478</c:v>
                </c:pt>
                <c:pt idx="53">
                  <c:v>2517</c:v>
                </c:pt>
                <c:pt idx="54">
                  <c:v>2539</c:v>
                </c:pt>
                <c:pt idx="55">
                  <c:v>2566</c:v>
                </c:pt>
                <c:pt idx="56">
                  <c:v>2580</c:v>
                </c:pt>
                <c:pt idx="57">
                  <c:v>3058</c:v>
                </c:pt>
                <c:pt idx="58">
                  <c:v>3445</c:v>
                </c:pt>
                <c:pt idx="59">
                  <c:v>3517</c:v>
                </c:pt>
                <c:pt idx="60">
                  <c:v>4774</c:v>
                </c:pt>
                <c:pt idx="61">
                  <c:v>1563</c:v>
                </c:pt>
                <c:pt idx="62">
                  <c:v>2044</c:v>
                </c:pt>
                <c:pt idx="63">
                  <c:v>2070</c:v>
                </c:pt>
                <c:pt idx="64">
                  <c:v>2080</c:v>
                </c:pt>
                <c:pt idx="65">
                  <c:v>2144</c:v>
                </c:pt>
                <c:pt idx="66">
                  <c:v>2216</c:v>
                </c:pt>
                <c:pt idx="67">
                  <c:v>2377</c:v>
                </c:pt>
                <c:pt idx="68">
                  <c:v>2703</c:v>
                </c:pt>
                <c:pt idx="69">
                  <c:v>2713</c:v>
                </c:pt>
                <c:pt idx="70">
                  <c:v>3201</c:v>
                </c:pt>
                <c:pt idx="71">
                  <c:v>3310</c:v>
                </c:pt>
                <c:pt idx="72">
                  <c:v>3464</c:v>
                </c:pt>
                <c:pt idx="73">
                  <c:v>3591</c:v>
                </c:pt>
                <c:pt idx="74">
                  <c:v>3660</c:v>
                </c:pt>
                <c:pt idx="75">
                  <c:v>4382</c:v>
                </c:pt>
                <c:pt idx="76">
                  <c:v>2058</c:v>
                </c:pt>
                <c:pt idx="77">
                  <c:v>2109</c:v>
                </c:pt>
                <c:pt idx="78">
                  <c:v>2168</c:v>
                </c:pt>
                <c:pt idx="79">
                  <c:v>2201</c:v>
                </c:pt>
                <c:pt idx="80">
                  <c:v>2340</c:v>
                </c:pt>
                <c:pt idx="81">
                  <c:v>2362</c:v>
                </c:pt>
                <c:pt idx="82">
                  <c:v>2389</c:v>
                </c:pt>
                <c:pt idx="83">
                  <c:v>2404</c:v>
                </c:pt>
                <c:pt idx="84">
                  <c:v>2439</c:v>
                </c:pt>
                <c:pt idx="85">
                  <c:v>2451</c:v>
                </c:pt>
                <c:pt idx="86">
                  <c:v>2514</c:v>
                </c:pt>
                <c:pt idx="87">
                  <c:v>2546</c:v>
                </c:pt>
                <c:pt idx="88">
                  <c:v>2700</c:v>
                </c:pt>
                <c:pt idx="89">
                  <c:v>2703</c:v>
                </c:pt>
                <c:pt idx="90">
                  <c:v>2720</c:v>
                </c:pt>
                <c:pt idx="91">
                  <c:v>3291</c:v>
                </c:pt>
                <c:pt idx="92">
                  <c:v>3760</c:v>
                </c:pt>
                <c:pt idx="93">
                  <c:v>3785</c:v>
                </c:pt>
                <c:pt idx="94">
                  <c:v>4787</c:v>
                </c:pt>
                <c:pt idx="95">
                  <c:v>1274</c:v>
                </c:pt>
                <c:pt idx="96">
                  <c:v>2083</c:v>
                </c:pt>
                <c:pt idx="97">
                  <c:v>2132</c:v>
                </c:pt>
                <c:pt idx="98">
                  <c:v>2141</c:v>
                </c:pt>
                <c:pt idx="99">
                  <c:v>2285</c:v>
                </c:pt>
                <c:pt idx="100">
                  <c:v>2613</c:v>
                </c:pt>
                <c:pt idx="101">
                  <c:v>2632</c:v>
                </c:pt>
                <c:pt idx="102">
                  <c:v>2657</c:v>
                </c:pt>
                <c:pt idx="103">
                  <c:v>2862</c:v>
                </c:pt>
                <c:pt idx="104">
                  <c:v>3204</c:v>
                </c:pt>
                <c:pt idx="105">
                  <c:v>3579</c:v>
                </c:pt>
                <c:pt idx="106">
                  <c:v>3761</c:v>
                </c:pt>
                <c:pt idx="107">
                  <c:v>4968</c:v>
                </c:pt>
                <c:pt idx="108">
                  <c:v>5775</c:v>
                </c:pt>
                <c:pt idx="109">
                  <c:v>1261</c:v>
                </c:pt>
                <c:pt idx="110">
                  <c:v>2321</c:v>
                </c:pt>
                <c:pt idx="111">
                  <c:v>2356</c:v>
                </c:pt>
                <c:pt idx="112">
                  <c:v>2501</c:v>
                </c:pt>
                <c:pt idx="113">
                  <c:v>2657</c:v>
                </c:pt>
                <c:pt idx="114">
                  <c:v>2695</c:v>
                </c:pt>
                <c:pt idx="115">
                  <c:v>2911</c:v>
                </c:pt>
                <c:pt idx="116">
                  <c:v>3065</c:v>
                </c:pt>
                <c:pt idx="117">
                  <c:v>3929</c:v>
                </c:pt>
                <c:pt idx="118">
                  <c:v>4084</c:v>
                </c:pt>
                <c:pt idx="119">
                  <c:v>4821</c:v>
                </c:pt>
                <c:pt idx="120">
                  <c:v>5003</c:v>
                </c:pt>
                <c:pt idx="121">
                  <c:v>2432</c:v>
                </c:pt>
                <c:pt idx="122">
                  <c:v>2439</c:v>
                </c:pt>
                <c:pt idx="123">
                  <c:v>2718</c:v>
                </c:pt>
                <c:pt idx="124">
                  <c:v>2956</c:v>
                </c:pt>
                <c:pt idx="125">
                  <c:v>3038</c:v>
                </c:pt>
                <c:pt idx="126">
                  <c:v>3298</c:v>
                </c:pt>
                <c:pt idx="127">
                  <c:v>3312</c:v>
                </c:pt>
                <c:pt idx="128">
                  <c:v>3433</c:v>
                </c:pt>
                <c:pt idx="129">
                  <c:v>3919</c:v>
                </c:pt>
                <c:pt idx="130">
                  <c:v>4087</c:v>
                </c:pt>
                <c:pt idx="131">
                  <c:v>4998</c:v>
                </c:pt>
                <c:pt idx="132">
                  <c:v>5055</c:v>
                </c:pt>
                <c:pt idx="133">
                  <c:v>5175</c:v>
                </c:pt>
                <c:pt idx="134">
                  <c:v>5470</c:v>
                </c:pt>
                <c:pt idx="135">
                  <c:v>5878</c:v>
                </c:pt>
                <c:pt idx="136">
                  <c:v>6220</c:v>
                </c:pt>
                <c:pt idx="137">
                  <c:v>6322</c:v>
                </c:pt>
                <c:pt idx="138">
                  <c:v>2313</c:v>
                </c:pt>
                <c:pt idx="139">
                  <c:v>2500</c:v>
                </c:pt>
                <c:pt idx="140">
                  <c:v>2622</c:v>
                </c:pt>
                <c:pt idx="141">
                  <c:v>2686</c:v>
                </c:pt>
                <c:pt idx="142">
                  <c:v>2756</c:v>
                </c:pt>
                <c:pt idx="143">
                  <c:v>2781</c:v>
                </c:pt>
                <c:pt idx="144">
                  <c:v>2799</c:v>
                </c:pt>
                <c:pt idx="145">
                  <c:v>2909</c:v>
                </c:pt>
                <c:pt idx="146">
                  <c:v>2911</c:v>
                </c:pt>
                <c:pt idx="147">
                  <c:v>3055</c:v>
                </c:pt>
                <c:pt idx="148">
                  <c:v>3143</c:v>
                </c:pt>
                <c:pt idx="149">
                  <c:v>3348</c:v>
                </c:pt>
                <c:pt idx="150">
                  <c:v>3452</c:v>
                </c:pt>
                <c:pt idx="151">
                  <c:v>4508</c:v>
                </c:pt>
                <c:pt idx="152">
                  <c:v>2029</c:v>
                </c:pt>
                <c:pt idx="153">
                  <c:v>2307</c:v>
                </c:pt>
                <c:pt idx="154">
                  <c:v>2311</c:v>
                </c:pt>
                <c:pt idx="155">
                  <c:v>2553</c:v>
                </c:pt>
                <c:pt idx="156">
                  <c:v>2585</c:v>
                </c:pt>
                <c:pt idx="157">
                  <c:v>2691</c:v>
                </c:pt>
                <c:pt idx="158">
                  <c:v>2768</c:v>
                </c:pt>
                <c:pt idx="159">
                  <c:v>2929</c:v>
                </c:pt>
                <c:pt idx="160">
                  <c:v>2932</c:v>
                </c:pt>
                <c:pt idx="161">
                  <c:v>2960</c:v>
                </c:pt>
                <c:pt idx="162">
                  <c:v>2972</c:v>
                </c:pt>
                <c:pt idx="163">
                  <c:v>2979</c:v>
                </c:pt>
                <c:pt idx="164">
                  <c:v>2996</c:v>
                </c:pt>
                <c:pt idx="165">
                  <c:v>3280</c:v>
                </c:pt>
                <c:pt idx="166">
                  <c:v>3622</c:v>
                </c:pt>
                <c:pt idx="167">
                  <c:v>3815</c:v>
                </c:pt>
                <c:pt idx="168">
                  <c:v>4381</c:v>
                </c:pt>
                <c:pt idx="169">
                  <c:v>4505</c:v>
                </c:pt>
                <c:pt idx="170">
                  <c:v>4809</c:v>
                </c:pt>
                <c:pt idx="171">
                  <c:v>5433</c:v>
                </c:pt>
                <c:pt idx="172">
                  <c:v>5484</c:v>
                </c:pt>
                <c:pt idx="173">
                  <c:v>5747</c:v>
                </c:pt>
                <c:pt idx="174">
                  <c:v>2022</c:v>
                </c:pt>
                <c:pt idx="175">
                  <c:v>2194</c:v>
                </c:pt>
                <c:pt idx="176">
                  <c:v>2506</c:v>
                </c:pt>
                <c:pt idx="177">
                  <c:v>2559</c:v>
                </c:pt>
                <c:pt idx="178">
                  <c:v>2859</c:v>
                </c:pt>
                <c:pt idx="179">
                  <c:v>2977</c:v>
                </c:pt>
                <c:pt idx="180">
                  <c:v>3506</c:v>
                </c:pt>
                <c:pt idx="181">
                  <c:v>4249</c:v>
                </c:pt>
                <c:pt idx="182">
                  <c:v>4930</c:v>
                </c:pt>
                <c:pt idx="183">
                  <c:v>5098</c:v>
                </c:pt>
                <c:pt idx="184">
                  <c:v>5208</c:v>
                </c:pt>
                <c:pt idx="185">
                  <c:v>6646</c:v>
                </c:pt>
                <c:pt idx="186">
                  <c:v>2543</c:v>
                </c:pt>
                <c:pt idx="187">
                  <c:v>3388</c:v>
                </c:pt>
                <c:pt idx="188">
                  <c:v>3419</c:v>
                </c:pt>
                <c:pt idx="189">
                  <c:v>3692</c:v>
                </c:pt>
                <c:pt idx="190">
                  <c:v>4485</c:v>
                </c:pt>
                <c:pt idx="191">
                  <c:v>4678</c:v>
                </c:pt>
                <c:pt idx="192">
                  <c:v>6962</c:v>
                </c:pt>
                <c:pt idx="193">
                  <c:v>2115</c:v>
                </c:pt>
                <c:pt idx="194">
                  <c:v>2326</c:v>
                </c:pt>
                <c:pt idx="195">
                  <c:v>2782</c:v>
                </c:pt>
                <c:pt idx="196">
                  <c:v>2996</c:v>
                </c:pt>
                <c:pt idx="197">
                  <c:v>3022</c:v>
                </c:pt>
                <c:pt idx="198">
                  <c:v>3564</c:v>
                </c:pt>
                <c:pt idx="199">
                  <c:v>3920</c:v>
                </c:pt>
                <c:pt idx="200">
                  <c:v>3936</c:v>
                </c:pt>
                <c:pt idx="201">
                  <c:v>4284</c:v>
                </c:pt>
                <c:pt idx="202">
                  <c:v>4285</c:v>
                </c:pt>
                <c:pt idx="203">
                  <c:v>4449</c:v>
                </c:pt>
                <c:pt idx="204">
                  <c:v>4680</c:v>
                </c:pt>
                <c:pt idx="205">
                  <c:v>5974</c:v>
                </c:pt>
                <c:pt idx="206">
                  <c:v>2133</c:v>
                </c:pt>
                <c:pt idx="207">
                  <c:v>2610</c:v>
                </c:pt>
                <c:pt idx="208">
                  <c:v>2619</c:v>
                </c:pt>
                <c:pt idx="209">
                  <c:v>2684</c:v>
                </c:pt>
                <c:pt idx="210">
                  <c:v>2821</c:v>
                </c:pt>
                <c:pt idx="211">
                  <c:v>3057</c:v>
                </c:pt>
                <c:pt idx="212">
                  <c:v>3944</c:v>
                </c:pt>
                <c:pt idx="213">
                  <c:v>4317</c:v>
                </c:pt>
                <c:pt idx="214">
                  <c:v>4735</c:v>
                </c:pt>
                <c:pt idx="215">
                  <c:v>4771</c:v>
                </c:pt>
                <c:pt idx="216">
                  <c:v>5329</c:v>
                </c:pt>
                <c:pt idx="217">
                  <c:v>3902</c:v>
                </c:pt>
                <c:pt idx="218">
                  <c:v>3904</c:v>
                </c:pt>
                <c:pt idx="219">
                  <c:v>4108</c:v>
                </c:pt>
                <c:pt idx="220">
                  <c:v>2001</c:v>
                </c:pt>
                <c:pt idx="221">
                  <c:v>2342</c:v>
                </c:pt>
                <c:pt idx="222">
                  <c:v>2345</c:v>
                </c:pt>
                <c:pt idx="223">
                  <c:v>2809</c:v>
                </c:pt>
                <c:pt idx="224">
                  <c:v>3319</c:v>
                </c:pt>
                <c:pt idx="225">
                  <c:v>3544</c:v>
                </c:pt>
                <c:pt idx="226">
                  <c:v>3617</c:v>
                </c:pt>
                <c:pt idx="227">
                  <c:v>4422</c:v>
                </c:pt>
                <c:pt idx="228">
                  <c:v>4661</c:v>
                </c:pt>
                <c:pt idx="229">
                  <c:v>5605</c:v>
                </c:pt>
                <c:pt idx="230">
                  <c:v>2107</c:v>
                </c:pt>
                <c:pt idx="231">
                  <c:v>2127</c:v>
                </c:pt>
                <c:pt idx="232">
                  <c:v>2451</c:v>
                </c:pt>
                <c:pt idx="233">
                  <c:v>2782</c:v>
                </c:pt>
                <c:pt idx="234">
                  <c:v>3072</c:v>
                </c:pt>
                <c:pt idx="235">
                  <c:v>3376</c:v>
                </c:pt>
                <c:pt idx="236">
                  <c:v>5467</c:v>
                </c:pt>
                <c:pt idx="237">
                  <c:v>2372</c:v>
                </c:pt>
                <c:pt idx="238">
                  <c:v>2515</c:v>
                </c:pt>
                <c:pt idx="239">
                  <c:v>2759</c:v>
                </c:pt>
                <c:pt idx="240">
                  <c:v>2936</c:v>
                </c:pt>
                <c:pt idx="241">
                  <c:v>4332</c:v>
                </c:pt>
                <c:pt idx="242">
                  <c:v>4556</c:v>
                </c:pt>
                <c:pt idx="243">
                  <c:v>5410</c:v>
                </c:pt>
                <c:pt idx="244">
                  <c:v>6545</c:v>
                </c:pt>
                <c:pt idx="245">
                  <c:v>2089</c:v>
                </c:pt>
                <c:pt idx="246">
                  <c:v>2437</c:v>
                </c:pt>
                <c:pt idx="247">
                  <c:v>2438</c:v>
                </c:pt>
                <c:pt idx="248">
                  <c:v>2645</c:v>
                </c:pt>
                <c:pt idx="249">
                  <c:v>4081</c:v>
                </c:pt>
                <c:pt idx="250">
                  <c:v>4739</c:v>
                </c:pt>
                <c:pt idx="251">
                  <c:v>2011</c:v>
                </c:pt>
                <c:pt idx="252">
                  <c:v>2290</c:v>
                </c:pt>
                <c:pt idx="253">
                  <c:v>2342</c:v>
                </c:pt>
                <c:pt idx="254">
                  <c:v>2436</c:v>
                </c:pt>
                <c:pt idx="255">
                  <c:v>2559</c:v>
                </c:pt>
                <c:pt idx="256">
                  <c:v>2936</c:v>
                </c:pt>
                <c:pt idx="257">
                  <c:v>3420</c:v>
                </c:pt>
                <c:pt idx="258">
                  <c:v>4541</c:v>
                </c:pt>
                <c:pt idx="259">
                  <c:v>2132</c:v>
                </c:pt>
                <c:pt idx="260">
                  <c:v>2274</c:v>
                </c:pt>
                <c:pt idx="261">
                  <c:v>2654</c:v>
                </c:pt>
                <c:pt idx="262">
                  <c:v>3452</c:v>
                </c:pt>
                <c:pt idx="263">
                  <c:v>3697</c:v>
                </c:pt>
                <c:pt idx="264">
                  <c:v>4477</c:v>
                </c:pt>
                <c:pt idx="265">
                  <c:v>9724</c:v>
                </c:pt>
                <c:pt idx="266">
                  <c:v>4615</c:v>
                </c:pt>
                <c:pt idx="267">
                  <c:v>3420</c:v>
                </c:pt>
                <c:pt idx="268">
                  <c:v>5467</c:v>
                </c:pt>
                <c:pt idx="269">
                  <c:v>2259</c:v>
                </c:pt>
                <c:pt idx="270">
                  <c:v>2367</c:v>
                </c:pt>
                <c:pt idx="271">
                  <c:v>3580</c:v>
                </c:pt>
                <c:pt idx="272">
                  <c:v>5130</c:v>
                </c:pt>
                <c:pt idx="273">
                  <c:v>2461</c:v>
                </c:pt>
                <c:pt idx="274">
                  <c:v>2723</c:v>
                </c:pt>
                <c:pt idx="275">
                  <c:v>4258</c:v>
                </c:pt>
                <c:pt idx="276">
                  <c:v>4941</c:v>
                </c:pt>
                <c:pt idx="277">
                  <c:v>5577</c:v>
                </c:pt>
                <c:pt idx="278">
                  <c:v>2897</c:v>
                </c:pt>
                <c:pt idx="279">
                  <c:v>4869</c:v>
                </c:pt>
                <c:pt idx="280">
                  <c:v>6854</c:v>
                </c:pt>
                <c:pt idx="281">
                  <c:v>2662</c:v>
                </c:pt>
                <c:pt idx="282">
                  <c:v>3537</c:v>
                </c:pt>
                <c:pt idx="283">
                  <c:v>2066</c:v>
                </c:pt>
                <c:pt idx="284">
                  <c:v>2942</c:v>
                </c:pt>
                <c:pt idx="285">
                  <c:v>4257</c:v>
                </c:pt>
                <c:pt idx="286">
                  <c:v>4963</c:v>
                </c:pt>
                <c:pt idx="287">
                  <c:v>4900</c:v>
                </c:pt>
                <c:pt idx="288">
                  <c:v>2372</c:v>
                </c:pt>
                <c:pt idx="289">
                  <c:v>2479</c:v>
                </c:pt>
                <c:pt idx="290">
                  <c:v>3346</c:v>
                </c:pt>
                <c:pt idx="291">
                  <c:v>2177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51F4-471C-9357-4320B34D56BD}"/>
            </c:ext>
          </c:extLst>
        </c:ser>
        <c:ser>
          <c:idx val="9"/>
          <c:order val="9"/>
          <c:tx>
            <c:v>SalesExec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Sheet1!$A$1063:$A$1388</c:f>
              <c:numCache>
                <c:formatCode>General</c:formatCode>
                <c:ptCount val="326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  <c:pt idx="20">
                  <c:v>26</c:v>
                </c:pt>
                <c:pt idx="21">
                  <c:v>26</c:v>
                </c:pt>
                <c:pt idx="22">
                  <c:v>26</c:v>
                </c:pt>
                <c:pt idx="23">
                  <c:v>27</c:v>
                </c:pt>
                <c:pt idx="24">
                  <c:v>27</c:v>
                </c:pt>
                <c:pt idx="25">
                  <c:v>27</c:v>
                </c:pt>
                <c:pt idx="26">
                  <c:v>27</c:v>
                </c:pt>
                <c:pt idx="27">
                  <c:v>27</c:v>
                </c:pt>
                <c:pt idx="28">
                  <c:v>27</c:v>
                </c:pt>
                <c:pt idx="29">
                  <c:v>27</c:v>
                </c:pt>
                <c:pt idx="30">
                  <c:v>27</c:v>
                </c:pt>
                <c:pt idx="31">
                  <c:v>27</c:v>
                </c:pt>
                <c:pt idx="32">
                  <c:v>27</c:v>
                </c:pt>
                <c:pt idx="33">
                  <c:v>27</c:v>
                </c:pt>
                <c:pt idx="34">
                  <c:v>28</c:v>
                </c:pt>
                <c:pt idx="35">
                  <c:v>28</c:v>
                </c:pt>
                <c:pt idx="36">
                  <c:v>28</c:v>
                </c:pt>
                <c:pt idx="37">
                  <c:v>28</c:v>
                </c:pt>
                <c:pt idx="38">
                  <c:v>28</c:v>
                </c:pt>
                <c:pt idx="39">
                  <c:v>28</c:v>
                </c:pt>
                <c:pt idx="40">
                  <c:v>28</c:v>
                </c:pt>
                <c:pt idx="41">
                  <c:v>28</c:v>
                </c:pt>
                <c:pt idx="42">
                  <c:v>28</c:v>
                </c:pt>
                <c:pt idx="43">
                  <c:v>29</c:v>
                </c:pt>
                <c:pt idx="44">
                  <c:v>29</c:v>
                </c:pt>
                <c:pt idx="45">
                  <c:v>29</c:v>
                </c:pt>
                <c:pt idx="46">
                  <c:v>29</c:v>
                </c:pt>
                <c:pt idx="47">
                  <c:v>29</c:v>
                </c:pt>
                <c:pt idx="48">
                  <c:v>29</c:v>
                </c:pt>
                <c:pt idx="49">
                  <c:v>29</c:v>
                </c:pt>
                <c:pt idx="50">
                  <c:v>29</c:v>
                </c:pt>
                <c:pt idx="51">
                  <c:v>29</c:v>
                </c:pt>
                <c:pt idx="52">
                  <c:v>29</c:v>
                </c:pt>
                <c:pt idx="53">
                  <c:v>29</c:v>
                </c:pt>
                <c:pt idx="54">
                  <c:v>29</c:v>
                </c:pt>
                <c:pt idx="55">
                  <c:v>29</c:v>
                </c:pt>
                <c:pt idx="56">
                  <c:v>30</c:v>
                </c:pt>
                <c:pt idx="57">
                  <c:v>30</c:v>
                </c:pt>
                <c:pt idx="58">
                  <c:v>30</c:v>
                </c:pt>
                <c:pt idx="59">
                  <c:v>30</c:v>
                </c:pt>
                <c:pt idx="60">
                  <c:v>30</c:v>
                </c:pt>
                <c:pt idx="61">
                  <c:v>30</c:v>
                </c:pt>
                <c:pt idx="62">
                  <c:v>30</c:v>
                </c:pt>
                <c:pt idx="63">
                  <c:v>30</c:v>
                </c:pt>
                <c:pt idx="64">
                  <c:v>30</c:v>
                </c:pt>
                <c:pt idx="65">
                  <c:v>30</c:v>
                </c:pt>
                <c:pt idx="66">
                  <c:v>30</c:v>
                </c:pt>
                <c:pt idx="67">
                  <c:v>30</c:v>
                </c:pt>
                <c:pt idx="68">
                  <c:v>30</c:v>
                </c:pt>
                <c:pt idx="69">
                  <c:v>30</c:v>
                </c:pt>
                <c:pt idx="70">
                  <c:v>30</c:v>
                </c:pt>
                <c:pt idx="71">
                  <c:v>30</c:v>
                </c:pt>
                <c:pt idx="72">
                  <c:v>31</c:v>
                </c:pt>
                <c:pt idx="73">
                  <c:v>31</c:v>
                </c:pt>
                <c:pt idx="74">
                  <c:v>31</c:v>
                </c:pt>
                <c:pt idx="75">
                  <c:v>31</c:v>
                </c:pt>
                <c:pt idx="76">
                  <c:v>31</c:v>
                </c:pt>
                <c:pt idx="77">
                  <c:v>31</c:v>
                </c:pt>
                <c:pt idx="78">
                  <c:v>31</c:v>
                </c:pt>
                <c:pt idx="79">
                  <c:v>31</c:v>
                </c:pt>
                <c:pt idx="80">
                  <c:v>31</c:v>
                </c:pt>
                <c:pt idx="81">
                  <c:v>31</c:v>
                </c:pt>
                <c:pt idx="82">
                  <c:v>31</c:v>
                </c:pt>
                <c:pt idx="83">
                  <c:v>31</c:v>
                </c:pt>
                <c:pt idx="84">
                  <c:v>31</c:v>
                </c:pt>
                <c:pt idx="85">
                  <c:v>31</c:v>
                </c:pt>
                <c:pt idx="86">
                  <c:v>31</c:v>
                </c:pt>
                <c:pt idx="87">
                  <c:v>31</c:v>
                </c:pt>
                <c:pt idx="88">
                  <c:v>31</c:v>
                </c:pt>
                <c:pt idx="89">
                  <c:v>31</c:v>
                </c:pt>
                <c:pt idx="90">
                  <c:v>32</c:v>
                </c:pt>
                <c:pt idx="91">
                  <c:v>32</c:v>
                </c:pt>
                <c:pt idx="92">
                  <c:v>32</c:v>
                </c:pt>
                <c:pt idx="93">
                  <c:v>32</c:v>
                </c:pt>
                <c:pt idx="94">
                  <c:v>32</c:v>
                </c:pt>
                <c:pt idx="95">
                  <c:v>32</c:v>
                </c:pt>
                <c:pt idx="96">
                  <c:v>32</c:v>
                </c:pt>
                <c:pt idx="97">
                  <c:v>32</c:v>
                </c:pt>
                <c:pt idx="98">
                  <c:v>32</c:v>
                </c:pt>
                <c:pt idx="99">
                  <c:v>32</c:v>
                </c:pt>
                <c:pt idx="100">
                  <c:v>32</c:v>
                </c:pt>
                <c:pt idx="101">
                  <c:v>32</c:v>
                </c:pt>
                <c:pt idx="102">
                  <c:v>32</c:v>
                </c:pt>
                <c:pt idx="103">
                  <c:v>32</c:v>
                </c:pt>
                <c:pt idx="104">
                  <c:v>32</c:v>
                </c:pt>
                <c:pt idx="105">
                  <c:v>32</c:v>
                </c:pt>
                <c:pt idx="106">
                  <c:v>32</c:v>
                </c:pt>
                <c:pt idx="107">
                  <c:v>32</c:v>
                </c:pt>
                <c:pt idx="108">
                  <c:v>32</c:v>
                </c:pt>
                <c:pt idx="109">
                  <c:v>33</c:v>
                </c:pt>
                <c:pt idx="110">
                  <c:v>33</c:v>
                </c:pt>
                <c:pt idx="111">
                  <c:v>33</c:v>
                </c:pt>
                <c:pt idx="112">
                  <c:v>33</c:v>
                </c:pt>
                <c:pt idx="113">
                  <c:v>33</c:v>
                </c:pt>
                <c:pt idx="114">
                  <c:v>33</c:v>
                </c:pt>
                <c:pt idx="115">
                  <c:v>33</c:v>
                </c:pt>
                <c:pt idx="116">
                  <c:v>33</c:v>
                </c:pt>
                <c:pt idx="117">
                  <c:v>33</c:v>
                </c:pt>
                <c:pt idx="118">
                  <c:v>33</c:v>
                </c:pt>
                <c:pt idx="119">
                  <c:v>33</c:v>
                </c:pt>
                <c:pt idx="120">
                  <c:v>33</c:v>
                </c:pt>
                <c:pt idx="121">
                  <c:v>33</c:v>
                </c:pt>
                <c:pt idx="122">
                  <c:v>33</c:v>
                </c:pt>
                <c:pt idx="123">
                  <c:v>33</c:v>
                </c:pt>
                <c:pt idx="124">
                  <c:v>33</c:v>
                </c:pt>
                <c:pt idx="125">
                  <c:v>33</c:v>
                </c:pt>
                <c:pt idx="126">
                  <c:v>33</c:v>
                </c:pt>
                <c:pt idx="127">
                  <c:v>34</c:v>
                </c:pt>
                <c:pt idx="128">
                  <c:v>34</c:v>
                </c:pt>
                <c:pt idx="129">
                  <c:v>34</c:v>
                </c:pt>
                <c:pt idx="130">
                  <c:v>34</c:v>
                </c:pt>
                <c:pt idx="131">
                  <c:v>34</c:v>
                </c:pt>
                <c:pt idx="132">
                  <c:v>34</c:v>
                </c:pt>
                <c:pt idx="133">
                  <c:v>34</c:v>
                </c:pt>
                <c:pt idx="134">
                  <c:v>34</c:v>
                </c:pt>
                <c:pt idx="135">
                  <c:v>34</c:v>
                </c:pt>
                <c:pt idx="136">
                  <c:v>34</c:v>
                </c:pt>
                <c:pt idx="137">
                  <c:v>34</c:v>
                </c:pt>
                <c:pt idx="138">
                  <c:v>34</c:v>
                </c:pt>
                <c:pt idx="139">
                  <c:v>34</c:v>
                </c:pt>
                <c:pt idx="140">
                  <c:v>34</c:v>
                </c:pt>
                <c:pt idx="141">
                  <c:v>34</c:v>
                </c:pt>
                <c:pt idx="142">
                  <c:v>34</c:v>
                </c:pt>
                <c:pt idx="143">
                  <c:v>34</c:v>
                </c:pt>
                <c:pt idx="144">
                  <c:v>34</c:v>
                </c:pt>
                <c:pt idx="145">
                  <c:v>34</c:v>
                </c:pt>
                <c:pt idx="146">
                  <c:v>34</c:v>
                </c:pt>
                <c:pt idx="147">
                  <c:v>34</c:v>
                </c:pt>
                <c:pt idx="148">
                  <c:v>35</c:v>
                </c:pt>
                <c:pt idx="149">
                  <c:v>35</c:v>
                </c:pt>
                <c:pt idx="150">
                  <c:v>35</c:v>
                </c:pt>
                <c:pt idx="151">
                  <c:v>35</c:v>
                </c:pt>
                <c:pt idx="152">
                  <c:v>35</c:v>
                </c:pt>
                <c:pt idx="153">
                  <c:v>35</c:v>
                </c:pt>
                <c:pt idx="154">
                  <c:v>35</c:v>
                </c:pt>
                <c:pt idx="155">
                  <c:v>35</c:v>
                </c:pt>
                <c:pt idx="156">
                  <c:v>35</c:v>
                </c:pt>
                <c:pt idx="157">
                  <c:v>35</c:v>
                </c:pt>
                <c:pt idx="158">
                  <c:v>35</c:v>
                </c:pt>
                <c:pt idx="159">
                  <c:v>35</c:v>
                </c:pt>
                <c:pt idx="160">
                  <c:v>35</c:v>
                </c:pt>
                <c:pt idx="161">
                  <c:v>35</c:v>
                </c:pt>
                <c:pt idx="162">
                  <c:v>35</c:v>
                </c:pt>
                <c:pt idx="163">
                  <c:v>35</c:v>
                </c:pt>
                <c:pt idx="164">
                  <c:v>35</c:v>
                </c:pt>
                <c:pt idx="165">
                  <c:v>35</c:v>
                </c:pt>
                <c:pt idx="166">
                  <c:v>35</c:v>
                </c:pt>
                <c:pt idx="167">
                  <c:v>35</c:v>
                </c:pt>
                <c:pt idx="168">
                  <c:v>36</c:v>
                </c:pt>
                <c:pt idx="169">
                  <c:v>36</c:v>
                </c:pt>
                <c:pt idx="170">
                  <c:v>36</c:v>
                </c:pt>
                <c:pt idx="171">
                  <c:v>36</c:v>
                </c:pt>
                <c:pt idx="172">
                  <c:v>36</c:v>
                </c:pt>
                <c:pt idx="173">
                  <c:v>36</c:v>
                </c:pt>
                <c:pt idx="174">
                  <c:v>36</c:v>
                </c:pt>
                <c:pt idx="175">
                  <c:v>36</c:v>
                </c:pt>
                <c:pt idx="176">
                  <c:v>36</c:v>
                </c:pt>
                <c:pt idx="177">
                  <c:v>36</c:v>
                </c:pt>
                <c:pt idx="178">
                  <c:v>36</c:v>
                </c:pt>
                <c:pt idx="179">
                  <c:v>36</c:v>
                </c:pt>
                <c:pt idx="180">
                  <c:v>36</c:v>
                </c:pt>
                <c:pt idx="181">
                  <c:v>36</c:v>
                </c:pt>
                <c:pt idx="182">
                  <c:v>36</c:v>
                </c:pt>
                <c:pt idx="183">
                  <c:v>36</c:v>
                </c:pt>
                <c:pt idx="184">
                  <c:v>36</c:v>
                </c:pt>
                <c:pt idx="185">
                  <c:v>36</c:v>
                </c:pt>
                <c:pt idx="186">
                  <c:v>36</c:v>
                </c:pt>
                <c:pt idx="187">
                  <c:v>37</c:v>
                </c:pt>
                <c:pt idx="188">
                  <c:v>37</c:v>
                </c:pt>
                <c:pt idx="189">
                  <c:v>37</c:v>
                </c:pt>
                <c:pt idx="190">
                  <c:v>37</c:v>
                </c:pt>
                <c:pt idx="191">
                  <c:v>37</c:v>
                </c:pt>
                <c:pt idx="192">
                  <c:v>37</c:v>
                </c:pt>
                <c:pt idx="193">
                  <c:v>37</c:v>
                </c:pt>
                <c:pt idx="194">
                  <c:v>37</c:v>
                </c:pt>
                <c:pt idx="195">
                  <c:v>37</c:v>
                </c:pt>
                <c:pt idx="196">
                  <c:v>37</c:v>
                </c:pt>
                <c:pt idx="197">
                  <c:v>38</c:v>
                </c:pt>
                <c:pt idx="198">
                  <c:v>38</c:v>
                </c:pt>
                <c:pt idx="199">
                  <c:v>38</c:v>
                </c:pt>
                <c:pt idx="200">
                  <c:v>38</c:v>
                </c:pt>
                <c:pt idx="201">
                  <c:v>38</c:v>
                </c:pt>
                <c:pt idx="202">
                  <c:v>38</c:v>
                </c:pt>
                <c:pt idx="203">
                  <c:v>38</c:v>
                </c:pt>
                <c:pt idx="204">
                  <c:v>38</c:v>
                </c:pt>
                <c:pt idx="205">
                  <c:v>38</c:v>
                </c:pt>
                <c:pt idx="206">
                  <c:v>38</c:v>
                </c:pt>
                <c:pt idx="207">
                  <c:v>38</c:v>
                </c:pt>
                <c:pt idx="208">
                  <c:v>38</c:v>
                </c:pt>
                <c:pt idx="209">
                  <c:v>38</c:v>
                </c:pt>
                <c:pt idx="210">
                  <c:v>38</c:v>
                </c:pt>
                <c:pt idx="211">
                  <c:v>39</c:v>
                </c:pt>
                <c:pt idx="212">
                  <c:v>39</c:v>
                </c:pt>
                <c:pt idx="213">
                  <c:v>39</c:v>
                </c:pt>
                <c:pt idx="214">
                  <c:v>39</c:v>
                </c:pt>
                <c:pt idx="215">
                  <c:v>39</c:v>
                </c:pt>
                <c:pt idx="216">
                  <c:v>39</c:v>
                </c:pt>
                <c:pt idx="217">
                  <c:v>39</c:v>
                </c:pt>
                <c:pt idx="218">
                  <c:v>39</c:v>
                </c:pt>
                <c:pt idx="219">
                  <c:v>39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41</c:v>
                </c:pt>
                <c:pt idx="236">
                  <c:v>41</c:v>
                </c:pt>
                <c:pt idx="237">
                  <c:v>41</c:v>
                </c:pt>
                <c:pt idx="238">
                  <c:v>41</c:v>
                </c:pt>
                <c:pt idx="239">
                  <c:v>41</c:v>
                </c:pt>
                <c:pt idx="240">
                  <c:v>41</c:v>
                </c:pt>
                <c:pt idx="241">
                  <c:v>41</c:v>
                </c:pt>
                <c:pt idx="242">
                  <c:v>41</c:v>
                </c:pt>
                <c:pt idx="243">
                  <c:v>41</c:v>
                </c:pt>
                <c:pt idx="244">
                  <c:v>41</c:v>
                </c:pt>
                <c:pt idx="245">
                  <c:v>41</c:v>
                </c:pt>
                <c:pt idx="246">
                  <c:v>41</c:v>
                </c:pt>
                <c:pt idx="247">
                  <c:v>42</c:v>
                </c:pt>
                <c:pt idx="248">
                  <c:v>42</c:v>
                </c:pt>
                <c:pt idx="249">
                  <c:v>42</c:v>
                </c:pt>
                <c:pt idx="250">
                  <c:v>42</c:v>
                </c:pt>
                <c:pt idx="251">
                  <c:v>42</c:v>
                </c:pt>
                <c:pt idx="252">
                  <c:v>42</c:v>
                </c:pt>
                <c:pt idx="253">
                  <c:v>42</c:v>
                </c:pt>
                <c:pt idx="254">
                  <c:v>43</c:v>
                </c:pt>
                <c:pt idx="255">
                  <c:v>43</c:v>
                </c:pt>
                <c:pt idx="256">
                  <c:v>43</c:v>
                </c:pt>
                <c:pt idx="257">
                  <c:v>43</c:v>
                </c:pt>
                <c:pt idx="258">
                  <c:v>43</c:v>
                </c:pt>
                <c:pt idx="259">
                  <c:v>43</c:v>
                </c:pt>
                <c:pt idx="260">
                  <c:v>44</c:v>
                </c:pt>
                <c:pt idx="261">
                  <c:v>44</c:v>
                </c:pt>
                <c:pt idx="262">
                  <c:v>44</c:v>
                </c:pt>
                <c:pt idx="263">
                  <c:v>45</c:v>
                </c:pt>
                <c:pt idx="264">
                  <c:v>45</c:v>
                </c:pt>
                <c:pt idx="265">
                  <c:v>45</c:v>
                </c:pt>
                <c:pt idx="266">
                  <c:v>45</c:v>
                </c:pt>
                <c:pt idx="267">
                  <c:v>45</c:v>
                </c:pt>
                <c:pt idx="268">
                  <c:v>45</c:v>
                </c:pt>
                <c:pt idx="269">
                  <c:v>45</c:v>
                </c:pt>
                <c:pt idx="270">
                  <c:v>45</c:v>
                </c:pt>
                <c:pt idx="271">
                  <c:v>45</c:v>
                </c:pt>
                <c:pt idx="272">
                  <c:v>46</c:v>
                </c:pt>
                <c:pt idx="273">
                  <c:v>46</c:v>
                </c:pt>
                <c:pt idx="274">
                  <c:v>46</c:v>
                </c:pt>
                <c:pt idx="275">
                  <c:v>46</c:v>
                </c:pt>
                <c:pt idx="276">
                  <c:v>46</c:v>
                </c:pt>
                <c:pt idx="277">
                  <c:v>46</c:v>
                </c:pt>
                <c:pt idx="278">
                  <c:v>46</c:v>
                </c:pt>
                <c:pt idx="279">
                  <c:v>46</c:v>
                </c:pt>
                <c:pt idx="280">
                  <c:v>46</c:v>
                </c:pt>
                <c:pt idx="281">
                  <c:v>47</c:v>
                </c:pt>
                <c:pt idx="282">
                  <c:v>47</c:v>
                </c:pt>
                <c:pt idx="283">
                  <c:v>47</c:v>
                </c:pt>
                <c:pt idx="284">
                  <c:v>47</c:v>
                </c:pt>
                <c:pt idx="285">
                  <c:v>47</c:v>
                </c:pt>
                <c:pt idx="286">
                  <c:v>47</c:v>
                </c:pt>
                <c:pt idx="287">
                  <c:v>47</c:v>
                </c:pt>
                <c:pt idx="288">
                  <c:v>47</c:v>
                </c:pt>
                <c:pt idx="289">
                  <c:v>48</c:v>
                </c:pt>
                <c:pt idx="290">
                  <c:v>48</c:v>
                </c:pt>
                <c:pt idx="291">
                  <c:v>48</c:v>
                </c:pt>
                <c:pt idx="292">
                  <c:v>48</c:v>
                </c:pt>
                <c:pt idx="293">
                  <c:v>49</c:v>
                </c:pt>
                <c:pt idx="294">
                  <c:v>49</c:v>
                </c:pt>
                <c:pt idx="295">
                  <c:v>49</c:v>
                </c:pt>
                <c:pt idx="296">
                  <c:v>49</c:v>
                </c:pt>
                <c:pt idx="297">
                  <c:v>50</c:v>
                </c:pt>
                <c:pt idx="298">
                  <c:v>50</c:v>
                </c:pt>
                <c:pt idx="299">
                  <c:v>50</c:v>
                </c:pt>
                <c:pt idx="300">
                  <c:v>50</c:v>
                </c:pt>
                <c:pt idx="301">
                  <c:v>50</c:v>
                </c:pt>
                <c:pt idx="302">
                  <c:v>50</c:v>
                </c:pt>
                <c:pt idx="303">
                  <c:v>51</c:v>
                </c:pt>
                <c:pt idx="304">
                  <c:v>51</c:v>
                </c:pt>
                <c:pt idx="305">
                  <c:v>51</c:v>
                </c:pt>
                <c:pt idx="306">
                  <c:v>52</c:v>
                </c:pt>
                <c:pt idx="307">
                  <c:v>53</c:v>
                </c:pt>
                <c:pt idx="308">
                  <c:v>53</c:v>
                </c:pt>
                <c:pt idx="309">
                  <c:v>53</c:v>
                </c:pt>
                <c:pt idx="310">
                  <c:v>53</c:v>
                </c:pt>
                <c:pt idx="311">
                  <c:v>53</c:v>
                </c:pt>
                <c:pt idx="312">
                  <c:v>54</c:v>
                </c:pt>
                <c:pt idx="313">
                  <c:v>54</c:v>
                </c:pt>
                <c:pt idx="314">
                  <c:v>55</c:v>
                </c:pt>
                <c:pt idx="315">
                  <c:v>55</c:v>
                </c:pt>
                <c:pt idx="316">
                  <c:v>55</c:v>
                </c:pt>
                <c:pt idx="317">
                  <c:v>56</c:v>
                </c:pt>
                <c:pt idx="318">
                  <c:v>56</c:v>
                </c:pt>
                <c:pt idx="319">
                  <c:v>58</c:v>
                </c:pt>
                <c:pt idx="320">
                  <c:v>59</c:v>
                </c:pt>
                <c:pt idx="321">
                  <c:v>59</c:v>
                </c:pt>
                <c:pt idx="322">
                  <c:v>59</c:v>
                </c:pt>
                <c:pt idx="323">
                  <c:v>60</c:v>
                </c:pt>
                <c:pt idx="324">
                  <c:v>60</c:v>
                </c:pt>
                <c:pt idx="325">
                  <c:v>60</c:v>
                </c:pt>
              </c:numCache>
            </c:numRef>
          </c:xVal>
          <c:yVal>
            <c:numRef>
              <c:f>Sheet1!$C$1063:$C$1388</c:f>
              <c:numCache>
                <c:formatCode>General</c:formatCode>
                <c:ptCount val="326"/>
                <c:pt idx="0">
                  <c:v>4162</c:v>
                </c:pt>
                <c:pt idx="1">
                  <c:v>4260</c:v>
                </c:pt>
                <c:pt idx="2">
                  <c:v>4577</c:v>
                </c:pt>
                <c:pt idx="3">
                  <c:v>4999</c:v>
                </c:pt>
                <c:pt idx="4">
                  <c:v>4194</c:v>
                </c:pt>
                <c:pt idx="5">
                  <c:v>4256</c:v>
                </c:pt>
                <c:pt idx="6">
                  <c:v>4487</c:v>
                </c:pt>
                <c:pt idx="7">
                  <c:v>4851</c:v>
                </c:pt>
                <c:pt idx="8">
                  <c:v>4907</c:v>
                </c:pt>
                <c:pt idx="9">
                  <c:v>4950</c:v>
                </c:pt>
                <c:pt idx="10">
                  <c:v>5744</c:v>
                </c:pt>
                <c:pt idx="11">
                  <c:v>6180</c:v>
                </c:pt>
                <c:pt idx="12">
                  <c:v>6232</c:v>
                </c:pt>
                <c:pt idx="13">
                  <c:v>8639</c:v>
                </c:pt>
                <c:pt idx="14">
                  <c:v>4157</c:v>
                </c:pt>
                <c:pt idx="15">
                  <c:v>4294</c:v>
                </c:pt>
                <c:pt idx="16">
                  <c:v>4306</c:v>
                </c:pt>
                <c:pt idx="17">
                  <c:v>4684</c:v>
                </c:pt>
                <c:pt idx="18">
                  <c:v>4969</c:v>
                </c:pt>
                <c:pt idx="19">
                  <c:v>5296</c:v>
                </c:pt>
                <c:pt idx="20">
                  <c:v>5326</c:v>
                </c:pt>
                <c:pt idx="21">
                  <c:v>5828</c:v>
                </c:pt>
                <c:pt idx="22">
                  <c:v>6272</c:v>
                </c:pt>
                <c:pt idx="23">
                  <c:v>4105</c:v>
                </c:pt>
                <c:pt idx="24">
                  <c:v>4342</c:v>
                </c:pt>
                <c:pt idx="25">
                  <c:v>4478</c:v>
                </c:pt>
                <c:pt idx="26">
                  <c:v>4647</c:v>
                </c:pt>
                <c:pt idx="27">
                  <c:v>5071</c:v>
                </c:pt>
                <c:pt idx="28">
                  <c:v>5769</c:v>
                </c:pt>
                <c:pt idx="29">
                  <c:v>6214</c:v>
                </c:pt>
                <c:pt idx="30">
                  <c:v>6349</c:v>
                </c:pt>
                <c:pt idx="31">
                  <c:v>6500</c:v>
                </c:pt>
                <c:pt idx="32">
                  <c:v>8726</c:v>
                </c:pt>
                <c:pt idx="33">
                  <c:v>9981</c:v>
                </c:pt>
                <c:pt idx="34">
                  <c:v>4221</c:v>
                </c:pt>
                <c:pt idx="35">
                  <c:v>4724</c:v>
                </c:pt>
                <c:pt idx="36">
                  <c:v>4779</c:v>
                </c:pt>
                <c:pt idx="37">
                  <c:v>4898</c:v>
                </c:pt>
                <c:pt idx="38">
                  <c:v>4908</c:v>
                </c:pt>
                <c:pt idx="39">
                  <c:v>5253</c:v>
                </c:pt>
                <c:pt idx="40">
                  <c:v>6834</c:v>
                </c:pt>
                <c:pt idx="41">
                  <c:v>8463</c:v>
                </c:pt>
                <c:pt idx="42">
                  <c:v>9854</c:v>
                </c:pt>
                <c:pt idx="43">
                  <c:v>4187</c:v>
                </c:pt>
                <c:pt idx="44">
                  <c:v>4554</c:v>
                </c:pt>
                <c:pt idx="45">
                  <c:v>4649</c:v>
                </c:pt>
                <c:pt idx="46">
                  <c:v>5561</c:v>
                </c:pt>
                <c:pt idx="47">
                  <c:v>5765</c:v>
                </c:pt>
                <c:pt idx="48">
                  <c:v>5869</c:v>
                </c:pt>
                <c:pt idx="49">
                  <c:v>6644</c:v>
                </c:pt>
                <c:pt idx="50">
                  <c:v>6931</c:v>
                </c:pt>
                <c:pt idx="51">
                  <c:v>7336</c:v>
                </c:pt>
                <c:pt idx="52">
                  <c:v>7639</c:v>
                </c:pt>
                <c:pt idx="53">
                  <c:v>7918</c:v>
                </c:pt>
                <c:pt idx="54">
                  <c:v>8268</c:v>
                </c:pt>
                <c:pt idx="55">
                  <c:v>8620</c:v>
                </c:pt>
                <c:pt idx="56">
                  <c:v>4115</c:v>
                </c:pt>
                <c:pt idx="57">
                  <c:v>4736</c:v>
                </c:pt>
                <c:pt idx="58">
                  <c:v>4779</c:v>
                </c:pt>
                <c:pt idx="59">
                  <c:v>5209</c:v>
                </c:pt>
                <c:pt idx="60">
                  <c:v>5301</c:v>
                </c:pt>
                <c:pt idx="61">
                  <c:v>5304</c:v>
                </c:pt>
                <c:pt idx="62">
                  <c:v>6118</c:v>
                </c:pt>
                <c:pt idx="63">
                  <c:v>6577</c:v>
                </c:pt>
                <c:pt idx="64">
                  <c:v>6578</c:v>
                </c:pt>
                <c:pt idx="65">
                  <c:v>6696</c:v>
                </c:pt>
                <c:pt idx="66">
                  <c:v>7140</c:v>
                </c:pt>
                <c:pt idx="67">
                  <c:v>7264</c:v>
                </c:pt>
                <c:pt idx="68">
                  <c:v>8412</c:v>
                </c:pt>
                <c:pt idx="69">
                  <c:v>9250</c:v>
                </c:pt>
                <c:pt idx="70">
                  <c:v>9419</c:v>
                </c:pt>
                <c:pt idx="71">
                  <c:v>9714</c:v>
                </c:pt>
                <c:pt idx="72">
                  <c:v>4233</c:v>
                </c:pt>
                <c:pt idx="73">
                  <c:v>4559</c:v>
                </c:pt>
                <c:pt idx="74">
                  <c:v>5332</c:v>
                </c:pt>
                <c:pt idx="75">
                  <c:v>5460</c:v>
                </c:pt>
                <c:pt idx="76">
                  <c:v>5468</c:v>
                </c:pt>
                <c:pt idx="77">
                  <c:v>5476</c:v>
                </c:pt>
                <c:pt idx="78">
                  <c:v>5617</c:v>
                </c:pt>
                <c:pt idx="79">
                  <c:v>6172</c:v>
                </c:pt>
                <c:pt idx="80">
                  <c:v>6582</c:v>
                </c:pt>
                <c:pt idx="81">
                  <c:v>6583</c:v>
                </c:pt>
                <c:pt idx="82">
                  <c:v>6929</c:v>
                </c:pt>
                <c:pt idx="83">
                  <c:v>6932</c:v>
                </c:pt>
                <c:pt idx="84">
                  <c:v>7547</c:v>
                </c:pt>
                <c:pt idx="85">
                  <c:v>8161</c:v>
                </c:pt>
                <c:pt idx="86">
                  <c:v>8346</c:v>
                </c:pt>
                <c:pt idx="87">
                  <c:v>9637</c:v>
                </c:pt>
                <c:pt idx="88">
                  <c:v>9852</c:v>
                </c:pt>
                <c:pt idx="89">
                  <c:v>10793</c:v>
                </c:pt>
                <c:pt idx="90">
                  <c:v>4078</c:v>
                </c:pt>
                <c:pt idx="91">
                  <c:v>4403</c:v>
                </c:pt>
                <c:pt idx="92">
                  <c:v>4465</c:v>
                </c:pt>
                <c:pt idx="93">
                  <c:v>4648</c:v>
                </c:pt>
                <c:pt idx="94">
                  <c:v>4668</c:v>
                </c:pt>
                <c:pt idx="95">
                  <c:v>4707</c:v>
                </c:pt>
                <c:pt idx="96">
                  <c:v>5010</c:v>
                </c:pt>
                <c:pt idx="97">
                  <c:v>5228</c:v>
                </c:pt>
                <c:pt idx="98">
                  <c:v>5396</c:v>
                </c:pt>
                <c:pt idx="99">
                  <c:v>5484</c:v>
                </c:pt>
                <c:pt idx="100">
                  <c:v>6209</c:v>
                </c:pt>
                <c:pt idx="101">
                  <c:v>6524</c:v>
                </c:pt>
                <c:pt idx="102">
                  <c:v>6735</c:v>
                </c:pt>
                <c:pt idx="103">
                  <c:v>8998</c:v>
                </c:pt>
                <c:pt idx="104">
                  <c:v>9204</c:v>
                </c:pt>
                <c:pt idx="105">
                  <c:v>9610</c:v>
                </c:pt>
                <c:pt idx="106">
                  <c:v>9907</c:v>
                </c:pt>
                <c:pt idx="107">
                  <c:v>10400</c:v>
                </c:pt>
                <c:pt idx="108">
                  <c:v>10422</c:v>
                </c:pt>
                <c:pt idx="109">
                  <c:v>4037</c:v>
                </c:pt>
                <c:pt idx="110">
                  <c:v>4302</c:v>
                </c:pt>
                <c:pt idx="111">
                  <c:v>4373</c:v>
                </c:pt>
                <c:pt idx="112">
                  <c:v>4539</c:v>
                </c:pt>
                <c:pt idx="113">
                  <c:v>4682</c:v>
                </c:pt>
                <c:pt idx="114">
                  <c:v>5147</c:v>
                </c:pt>
                <c:pt idx="115">
                  <c:v>5324</c:v>
                </c:pt>
                <c:pt idx="116">
                  <c:v>5368</c:v>
                </c:pt>
                <c:pt idx="117">
                  <c:v>5376</c:v>
                </c:pt>
                <c:pt idx="118">
                  <c:v>5487</c:v>
                </c:pt>
                <c:pt idx="119">
                  <c:v>5505</c:v>
                </c:pt>
                <c:pt idx="120">
                  <c:v>6146</c:v>
                </c:pt>
                <c:pt idx="121">
                  <c:v>6392</c:v>
                </c:pt>
                <c:pt idx="122">
                  <c:v>7104</c:v>
                </c:pt>
                <c:pt idx="123">
                  <c:v>8224</c:v>
                </c:pt>
                <c:pt idx="124">
                  <c:v>8380</c:v>
                </c:pt>
                <c:pt idx="125">
                  <c:v>8564</c:v>
                </c:pt>
                <c:pt idx="126">
                  <c:v>9998</c:v>
                </c:pt>
                <c:pt idx="127">
                  <c:v>4001</c:v>
                </c:pt>
                <c:pt idx="128">
                  <c:v>4538</c:v>
                </c:pt>
                <c:pt idx="129">
                  <c:v>4568</c:v>
                </c:pt>
                <c:pt idx="130">
                  <c:v>4599</c:v>
                </c:pt>
                <c:pt idx="131">
                  <c:v>4759</c:v>
                </c:pt>
                <c:pt idx="132">
                  <c:v>5304</c:v>
                </c:pt>
                <c:pt idx="133">
                  <c:v>5337</c:v>
                </c:pt>
                <c:pt idx="134">
                  <c:v>5714</c:v>
                </c:pt>
                <c:pt idx="135">
                  <c:v>6029</c:v>
                </c:pt>
                <c:pt idx="136">
                  <c:v>6125</c:v>
                </c:pt>
                <c:pt idx="137">
                  <c:v>6274</c:v>
                </c:pt>
                <c:pt idx="138">
                  <c:v>6500</c:v>
                </c:pt>
                <c:pt idx="139">
                  <c:v>6538</c:v>
                </c:pt>
                <c:pt idx="140">
                  <c:v>6712</c:v>
                </c:pt>
                <c:pt idx="141">
                  <c:v>6799</c:v>
                </c:pt>
                <c:pt idx="142">
                  <c:v>7083</c:v>
                </c:pt>
                <c:pt idx="143">
                  <c:v>8103</c:v>
                </c:pt>
                <c:pt idx="144">
                  <c:v>8628</c:v>
                </c:pt>
                <c:pt idx="145">
                  <c:v>9713</c:v>
                </c:pt>
                <c:pt idx="146">
                  <c:v>9725</c:v>
                </c:pt>
                <c:pt idx="147">
                  <c:v>9888</c:v>
                </c:pt>
                <c:pt idx="148">
                  <c:v>4312</c:v>
                </c:pt>
                <c:pt idx="149">
                  <c:v>4581</c:v>
                </c:pt>
                <c:pt idx="150">
                  <c:v>4601</c:v>
                </c:pt>
                <c:pt idx="151">
                  <c:v>4614</c:v>
                </c:pt>
                <c:pt idx="152">
                  <c:v>4717</c:v>
                </c:pt>
                <c:pt idx="153">
                  <c:v>4859</c:v>
                </c:pt>
                <c:pt idx="154">
                  <c:v>4968</c:v>
                </c:pt>
                <c:pt idx="155">
                  <c:v>5204</c:v>
                </c:pt>
                <c:pt idx="156">
                  <c:v>5440</c:v>
                </c:pt>
                <c:pt idx="157">
                  <c:v>5561</c:v>
                </c:pt>
                <c:pt idx="158">
                  <c:v>5813</c:v>
                </c:pt>
                <c:pt idx="159">
                  <c:v>7295</c:v>
                </c:pt>
                <c:pt idx="160">
                  <c:v>7823</c:v>
                </c:pt>
                <c:pt idx="161">
                  <c:v>8020</c:v>
                </c:pt>
                <c:pt idx="162">
                  <c:v>8789</c:v>
                </c:pt>
                <c:pt idx="163">
                  <c:v>8966</c:v>
                </c:pt>
                <c:pt idx="164">
                  <c:v>9069</c:v>
                </c:pt>
                <c:pt idx="165">
                  <c:v>9582</c:v>
                </c:pt>
                <c:pt idx="166">
                  <c:v>10306</c:v>
                </c:pt>
                <c:pt idx="167">
                  <c:v>10377</c:v>
                </c:pt>
                <c:pt idx="168">
                  <c:v>4639</c:v>
                </c:pt>
                <c:pt idx="169">
                  <c:v>5079</c:v>
                </c:pt>
                <c:pt idx="170">
                  <c:v>5406</c:v>
                </c:pt>
                <c:pt idx="171">
                  <c:v>5507</c:v>
                </c:pt>
                <c:pt idx="172">
                  <c:v>5647</c:v>
                </c:pt>
                <c:pt idx="173">
                  <c:v>5673</c:v>
                </c:pt>
                <c:pt idx="174">
                  <c:v>6134</c:v>
                </c:pt>
                <c:pt idx="175">
                  <c:v>6201</c:v>
                </c:pt>
                <c:pt idx="176">
                  <c:v>6652</c:v>
                </c:pt>
                <c:pt idx="177">
                  <c:v>6653</c:v>
                </c:pt>
                <c:pt idx="178">
                  <c:v>6815</c:v>
                </c:pt>
                <c:pt idx="179">
                  <c:v>7587</c:v>
                </c:pt>
                <c:pt idx="180">
                  <c:v>7596</c:v>
                </c:pt>
                <c:pt idx="181">
                  <c:v>7644</c:v>
                </c:pt>
                <c:pt idx="182">
                  <c:v>9278</c:v>
                </c:pt>
                <c:pt idx="183">
                  <c:v>9699</c:v>
                </c:pt>
                <c:pt idx="184">
                  <c:v>9738</c:v>
                </c:pt>
                <c:pt idx="185">
                  <c:v>9980</c:v>
                </c:pt>
                <c:pt idx="186">
                  <c:v>10325</c:v>
                </c:pt>
                <c:pt idx="187">
                  <c:v>4189</c:v>
                </c:pt>
                <c:pt idx="188">
                  <c:v>6334</c:v>
                </c:pt>
                <c:pt idx="189">
                  <c:v>6502</c:v>
                </c:pt>
                <c:pt idx="190">
                  <c:v>6694</c:v>
                </c:pt>
                <c:pt idx="191">
                  <c:v>7428</c:v>
                </c:pt>
                <c:pt idx="192">
                  <c:v>7642</c:v>
                </c:pt>
                <c:pt idx="193">
                  <c:v>8834</c:v>
                </c:pt>
                <c:pt idx="194">
                  <c:v>9525</c:v>
                </c:pt>
                <c:pt idx="195">
                  <c:v>9602</c:v>
                </c:pt>
                <c:pt idx="196">
                  <c:v>10609</c:v>
                </c:pt>
                <c:pt idx="197">
                  <c:v>4028</c:v>
                </c:pt>
                <c:pt idx="198">
                  <c:v>4198</c:v>
                </c:pt>
                <c:pt idx="199">
                  <c:v>4440</c:v>
                </c:pt>
                <c:pt idx="200">
                  <c:v>5249</c:v>
                </c:pt>
                <c:pt idx="201">
                  <c:v>5343</c:v>
                </c:pt>
                <c:pt idx="202">
                  <c:v>5605</c:v>
                </c:pt>
                <c:pt idx="203">
                  <c:v>5666</c:v>
                </c:pt>
                <c:pt idx="204">
                  <c:v>6861</c:v>
                </c:pt>
                <c:pt idx="205">
                  <c:v>6893</c:v>
                </c:pt>
                <c:pt idx="206">
                  <c:v>7351</c:v>
                </c:pt>
                <c:pt idx="207">
                  <c:v>8686</c:v>
                </c:pt>
                <c:pt idx="208">
                  <c:v>8740</c:v>
                </c:pt>
                <c:pt idx="209">
                  <c:v>9924</c:v>
                </c:pt>
                <c:pt idx="210">
                  <c:v>10609</c:v>
                </c:pt>
                <c:pt idx="211">
                  <c:v>4127</c:v>
                </c:pt>
                <c:pt idx="212">
                  <c:v>5238</c:v>
                </c:pt>
                <c:pt idx="213">
                  <c:v>5736</c:v>
                </c:pt>
                <c:pt idx="214">
                  <c:v>5902</c:v>
                </c:pt>
                <c:pt idx="215">
                  <c:v>6120</c:v>
                </c:pt>
                <c:pt idx="216">
                  <c:v>7880</c:v>
                </c:pt>
                <c:pt idx="217">
                  <c:v>8237</c:v>
                </c:pt>
                <c:pt idx="218">
                  <c:v>12031</c:v>
                </c:pt>
                <c:pt idx="219">
                  <c:v>13341</c:v>
                </c:pt>
                <c:pt idx="220">
                  <c:v>4327</c:v>
                </c:pt>
                <c:pt idx="221">
                  <c:v>4639</c:v>
                </c:pt>
                <c:pt idx="222">
                  <c:v>5473</c:v>
                </c:pt>
                <c:pt idx="223">
                  <c:v>5677</c:v>
                </c:pt>
                <c:pt idx="224">
                  <c:v>5715</c:v>
                </c:pt>
                <c:pt idx="225">
                  <c:v>6380</c:v>
                </c:pt>
                <c:pt idx="226">
                  <c:v>6852</c:v>
                </c:pt>
                <c:pt idx="227">
                  <c:v>7457</c:v>
                </c:pt>
                <c:pt idx="228">
                  <c:v>8396</c:v>
                </c:pt>
                <c:pt idx="229">
                  <c:v>9094</c:v>
                </c:pt>
                <c:pt idx="230">
                  <c:v>9705</c:v>
                </c:pt>
                <c:pt idx="231">
                  <c:v>10475</c:v>
                </c:pt>
                <c:pt idx="232">
                  <c:v>10855</c:v>
                </c:pt>
                <c:pt idx="233">
                  <c:v>10932</c:v>
                </c:pt>
                <c:pt idx="234">
                  <c:v>13194</c:v>
                </c:pt>
                <c:pt idx="235">
                  <c:v>4103</c:v>
                </c:pt>
                <c:pt idx="236">
                  <c:v>4393</c:v>
                </c:pt>
                <c:pt idx="237">
                  <c:v>5993</c:v>
                </c:pt>
                <c:pt idx="238">
                  <c:v>6151</c:v>
                </c:pt>
                <c:pt idx="239">
                  <c:v>6230</c:v>
                </c:pt>
                <c:pt idx="240">
                  <c:v>7082</c:v>
                </c:pt>
                <c:pt idx="241">
                  <c:v>8189</c:v>
                </c:pt>
                <c:pt idx="242">
                  <c:v>8392</c:v>
                </c:pt>
                <c:pt idx="243">
                  <c:v>8938</c:v>
                </c:pt>
                <c:pt idx="244">
                  <c:v>9241</c:v>
                </c:pt>
                <c:pt idx="245">
                  <c:v>9355</c:v>
                </c:pt>
                <c:pt idx="246">
                  <c:v>10447</c:v>
                </c:pt>
                <c:pt idx="247">
                  <c:v>4907</c:v>
                </c:pt>
                <c:pt idx="248">
                  <c:v>5087</c:v>
                </c:pt>
                <c:pt idx="249">
                  <c:v>5155</c:v>
                </c:pt>
                <c:pt idx="250">
                  <c:v>6244</c:v>
                </c:pt>
                <c:pt idx="251">
                  <c:v>6825</c:v>
                </c:pt>
                <c:pt idx="252">
                  <c:v>13525</c:v>
                </c:pt>
                <c:pt idx="253">
                  <c:v>13758</c:v>
                </c:pt>
                <c:pt idx="254">
                  <c:v>5346</c:v>
                </c:pt>
                <c:pt idx="255">
                  <c:v>5675</c:v>
                </c:pt>
                <c:pt idx="256">
                  <c:v>6804</c:v>
                </c:pt>
                <c:pt idx="257">
                  <c:v>7847</c:v>
                </c:pt>
                <c:pt idx="258">
                  <c:v>10231</c:v>
                </c:pt>
                <c:pt idx="259">
                  <c:v>10798</c:v>
                </c:pt>
                <c:pt idx="260">
                  <c:v>4768</c:v>
                </c:pt>
                <c:pt idx="261">
                  <c:v>5454</c:v>
                </c:pt>
                <c:pt idx="262">
                  <c:v>13320</c:v>
                </c:pt>
                <c:pt idx="263">
                  <c:v>4286</c:v>
                </c:pt>
                <c:pt idx="264">
                  <c:v>4385</c:v>
                </c:pt>
                <c:pt idx="265">
                  <c:v>4805</c:v>
                </c:pt>
                <c:pt idx="266">
                  <c:v>4850</c:v>
                </c:pt>
                <c:pt idx="267">
                  <c:v>5006</c:v>
                </c:pt>
                <c:pt idx="268">
                  <c:v>5154</c:v>
                </c:pt>
                <c:pt idx="269">
                  <c:v>5593</c:v>
                </c:pt>
                <c:pt idx="270">
                  <c:v>8865</c:v>
                </c:pt>
                <c:pt idx="271">
                  <c:v>10761</c:v>
                </c:pt>
                <c:pt idx="272">
                  <c:v>5772</c:v>
                </c:pt>
                <c:pt idx="273">
                  <c:v>7314</c:v>
                </c:pt>
                <c:pt idx="274">
                  <c:v>7991</c:v>
                </c:pt>
                <c:pt idx="275">
                  <c:v>9071</c:v>
                </c:pt>
                <c:pt idx="276">
                  <c:v>9619</c:v>
                </c:pt>
                <c:pt idx="277">
                  <c:v>10096</c:v>
                </c:pt>
                <c:pt idx="278">
                  <c:v>10368</c:v>
                </c:pt>
                <c:pt idx="279">
                  <c:v>10453</c:v>
                </c:pt>
                <c:pt idx="280">
                  <c:v>13225</c:v>
                </c:pt>
                <c:pt idx="281">
                  <c:v>4163</c:v>
                </c:pt>
                <c:pt idx="282">
                  <c:v>4537</c:v>
                </c:pt>
                <c:pt idx="283">
                  <c:v>4591</c:v>
                </c:pt>
                <c:pt idx="284">
                  <c:v>4960</c:v>
                </c:pt>
                <c:pt idx="285">
                  <c:v>4978</c:v>
                </c:pt>
                <c:pt idx="286">
                  <c:v>6397</c:v>
                </c:pt>
                <c:pt idx="287">
                  <c:v>12936</c:v>
                </c:pt>
                <c:pt idx="288">
                  <c:v>13770</c:v>
                </c:pt>
                <c:pt idx="289">
                  <c:v>4051</c:v>
                </c:pt>
                <c:pt idx="290">
                  <c:v>5486</c:v>
                </c:pt>
                <c:pt idx="291">
                  <c:v>6439</c:v>
                </c:pt>
                <c:pt idx="292">
                  <c:v>8120</c:v>
                </c:pt>
                <c:pt idx="293">
                  <c:v>4507</c:v>
                </c:pt>
                <c:pt idx="294">
                  <c:v>5390</c:v>
                </c:pt>
                <c:pt idx="295">
                  <c:v>7654</c:v>
                </c:pt>
                <c:pt idx="296">
                  <c:v>13120</c:v>
                </c:pt>
                <c:pt idx="297">
                  <c:v>4728</c:v>
                </c:pt>
                <c:pt idx="298">
                  <c:v>6347</c:v>
                </c:pt>
                <c:pt idx="299">
                  <c:v>6728</c:v>
                </c:pt>
                <c:pt idx="300">
                  <c:v>6796</c:v>
                </c:pt>
                <c:pt idx="301">
                  <c:v>9208</c:v>
                </c:pt>
                <c:pt idx="302">
                  <c:v>10854</c:v>
                </c:pt>
                <c:pt idx="303">
                  <c:v>4936</c:v>
                </c:pt>
                <c:pt idx="304">
                  <c:v>5441</c:v>
                </c:pt>
                <c:pt idx="305">
                  <c:v>10596</c:v>
                </c:pt>
                <c:pt idx="306">
                  <c:v>8446</c:v>
                </c:pt>
                <c:pt idx="307">
                  <c:v>7525</c:v>
                </c:pt>
                <c:pt idx="308">
                  <c:v>8381</c:v>
                </c:pt>
                <c:pt idx="309">
                  <c:v>10448</c:v>
                </c:pt>
                <c:pt idx="310">
                  <c:v>10934</c:v>
                </c:pt>
                <c:pt idx="311">
                  <c:v>11836</c:v>
                </c:pt>
                <c:pt idx="312">
                  <c:v>5940</c:v>
                </c:pt>
                <c:pt idx="313">
                  <c:v>10686</c:v>
                </c:pt>
                <c:pt idx="314">
                  <c:v>5160</c:v>
                </c:pt>
                <c:pt idx="315">
                  <c:v>10239</c:v>
                </c:pt>
                <c:pt idx="316">
                  <c:v>13695</c:v>
                </c:pt>
                <c:pt idx="317">
                  <c:v>5380</c:v>
                </c:pt>
                <c:pt idx="318">
                  <c:v>13212</c:v>
                </c:pt>
                <c:pt idx="319">
                  <c:v>13872</c:v>
                </c:pt>
                <c:pt idx="320">
                  <c:v>5171</c:v>
                </c:pt>
                <c:pt idx="321">
                  <c:v>5473</c:v>
                </c:pt>
                <c:pt idx="322">
                  <c:v>7637</c:v>
                </c:pt>
                <c:pt idx="323">
                  <c:v>5220</c:v>
                </c:pt>
                <c:pt idx="324">
                  <c:v>5405</c:v>
                </c:pt>
                <c:pt idx="325">
                  <c:v>10266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51F4-471C-9357-4320B34D56BD}"/>
            </c:ext>
          </c:extLst>
        </c:ser>
        <c:ser>
          <c:idx val="10"/>
          <c:order val="10"/>
          <c:tx>
            <c:v>SalesRep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6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Sheet1!$A$1389:$A$1471</c:f>
              <c:numCache>
                <c:formatCode>General</c:formatCode>
                <c:ptCount val="83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  <c:pt idx="20">
                  <c:v>24</c:v>
                </c:pt>
                <c:pt idx="21">
                  <c:v>24</c:v>
                </c:pt>
                <c:pt idx="22">
                  <c:v>24</c:v>
                </c:pt>
                <c:pt idx="23">
                  <c:v>25</c:v>
                </c:pt>
                <c:pt idx="24">
                  <c:v>25</c:v>
                </c:pt>
                <c:pt idx="25">
                  <c:v>25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27</c:v>
                </c:pt>
                <c:pt idx="30">
                  <c:v>27</c:v>
                </c:pt>
                <c:pt idx="31">
                  <c:v>28</c:v>
                </c:pt>
                <c:pt idx="32">
                  <c:v>28</c:v>
                </c:pt>
                <c:pt idx="33">
                  <c:v>28</c:v>
                </c:pt>
                <c:pt idx="34">
                  <c:v>29</c:v>
                </c:pt>
                <c:pt idx="35">
                  <c:v>29</c:v>
                </c:pt>
                <c:pt idx="36">
                  <c:v>29</c:v>
                </c:pt>
                <c:pt idx="37">
                  <c:v>29</c:v>
                </c:pt>
                <c:pt idx="38">
                  <c:v>29</c:v>
                </c:pt>
                <c:pt idx="39">
                  <c:v>29</c:v>
                </c:pt>
                <c:pt idx="40">
                  <c:v>30</c:v>
                </c:pt>
                <c:pt idx="41">
                  <c:v>30</c:v>
                </c:pt>
                <c:pt idx="42">
                  <c:v>30</c:v>
                </c:pt>
                <c:pt idx="43">
                  <c:v>30</c:v>
                </c:pt>
                <c:pt idx="44">
                  <c:v>31</c:v>
                </c:pt>
                <c:pt idx="45">
                  <c:v>31</c:v>
                </c:pt>
                <c:pt idx="46">
                  <c:v>31</c:v>
                </c:pt>
                <c:pt idx="47">
                  <c:v>31</c:v>
                </c:pt>
                <c:pt idx="48">
                  <c:v>31</c:v>
                </c:pt>
                <c:pt idx="49">
                  <c:v>31</c:v>
                </c:pt>
                <c:pt idx="50">
                  <c:v>31</c:v>
                </c:pt>
                <c:pt idx="51">
                  <c:v>32</c:v>
                </c:pt>
                <c:pt idx="52">
                  <c:v>32</c:v>
                </c:pt>
                <c:pt idx="53">
                  <c:v>32</c:v>
                </c:pt>
                <c:pt idx="54">
                  <c:v>33</c:v>
                </c:pt>
                <c:pt idx="55">
                  <c:v>33</c:v>
                </c:pt>
                <c:pt idx="56">
                  <c:v>34</c:v>
                </c:pt>
                <c:pt idx="57">
                  <c:v>34</c:v>
                </c:pt>
                <c:pt idx="58">
                  <c:v>34</c:v>
                </c:pt>
                <c:pt idx="59">
                  <c:v>34</c:v>
                </c:pt>
                <c:pt idx="60">
                  <c:v>34</c:v>
                </c:pt>
                <c:pt idx="61">
                  <c:v>35</c:v>
                </c:pt>
                <c:pt idx="62">
                  <c:v>35</c:v>
                </c:pt>
                <c:pt idx="63">
                  <c:v>35</c:v>
                </c:pt>
                <c:pt idx="64">
                  <c:v>35</c:v>
                </c:pt>
                <c:pt idx="65">
                  <c:v>36</c:v>
                </c:pt>
                <c:pt idx="66">
                  <c:v>36</c:v>
                </c:pt>
                <c:pt idx="67">
                  <c:v>36</c:v>
                </c:pt>
                <c:pt idx="68">
                  <c:v>37</c:v>
                </c:pt>
                <c:pt idx="69">
                  <c:v>37</c:v>
                </c:pt>
                <c:pt idx="70">
                  <c:v>38</c:v>
                </c:pt>
                <c:pt idx="71">
                  <c:v>38</c:v>
                </c:pt>
                <c:pt idx="72">
                  <c:v>38</c:v>
                </c:pt>
                <c:pt idx="73">
                  <c:v>39</c:v>
                </c:pt>
                <c:pt idx="74">
                  <c:v>41</c:v>
                </c:pt>
                <c:pt idx="75">
                  <c:v>45</c:v>
                </c:pt>
                <c:pt idx="76">
                  <c:v>47</c:v>
                </c:pt>
                <c:pt idx="77">
                  <c:v>47</c:v>
                </c:pt>
                <c:pt idx="78">
                  <c:v>48</c:v>
                </c:pt>
                <c:pt idx="79">
                  <c:v>50</c:v>
                </c:pt>
                <c:pt idx="80">
                  <c:v>50</c:v>
                </c:pt>
                <c:pt idx="81">
                  <c:v>52</c:v>
                </c:pt>
                <c:pt idx="82">
                  <c:v>53</c:v>
                </c:pt>
              </c:numCache>
            </c:numRef>
          </c:xVal>
          <c:yVal>
            <c:numRef>
              <c:f>Sheet1!$C$1389:$C$1471</c:f>
              <c:numCache>
                <c:formatCode>General</c:formatCode>
                <c:ptCount val="83"/>
                <c:pt idx="0">
                  <c:v>1200</c:v>
                </c:pt>
                <c:pt idx="1">
                  <c:v>1569</c:v>
                </c:pt>
                <c:pt idx="2">
                  <c:v>1878</c:v>
                </c:pt>
                <c:pt idx="3">
                  <c:v>1675</c:v>
                </c:pt>
                <c:pt idx="4">
                  <c:v>2121</c:v>
                </c:pt>
                <c:pt idx="5">
                  <c:v>2325</c:v>
                </c:pt>
                <c:pt idx="6">
                  <c:v>2044</c:v>
                </c:pt>
                <c:pt idx="7">
                  <c:v>2323</c:v>
                </c:pt>
                <c:pt idx="8">
                  <c:v>2678</c:v>
                </c:pt>
                <c:pt idx="9">
                  <c:v>2728</c:v>
                </c:pt>
                <c:pt idx="10">
                  <c:v>2783</c:v>
                </c:pt>
                <c:pt idx="11">
                  <c:v>2174</c:v>
                </c:pt>
                <c:pt idx="12">
                  <c:v>2380</c:v>
                </c:pt>
                <c:pt idx="13">
                  <c:v>2610</c:v>
                </c:pt>
                <c:pt idx="14">
                  <c:v>2679</c:v>
                </c:pt>
                <c:pt idx="15">
                  <c:v>2716</c:v>
                </c:pt>
                <c:pt idx="16">
                  <c:v>3447</c:v>
                </c:pt>
                <c:pt idx="17">
                  <c:v>1790</c:v>
                </c:pt>
                <c:pt idx="18">
                  <c:v>2275</c:v>
                </c:pt>
                <c:pt idx="19">
                  <c:v>2322</c:v>
                </c:pt>
                <c:pt idx="20">
                  <c:v>2033</c:v>
                </c:pt>
                <c:pt idx="21">
                  <c:v>2400</c:v>
                </c:pt>
                <c:pt idx="22">
                  <c:v>3202</c:v>
                </c:pt>
                <c:pt idx="23">
                  <c:v>1118</c:v>
                </c:pt>
                <c:pt idx="24">
                  <c:v>2096</c:v>
                </c:pt>
                <c:pt idx="25">
                  <c:v>2413</c:v>
                </c:pt>
                <c:pt idx="26">
                  <c:v>4400</c:v>
                </c:pt>
                <c:pt idx="27">
                  <c:v>2966</c:v>
                </c:pt>
                <c:pt idx="28">
                  <c:v>2534</c:v>
                </c:pt>
                <c:pt idx="29">
                  <c:v>3041</c:v>
                </c:pt>
                <c:pt idx="30">
                  <c:v>3540</c:v>
                </c:pt>
                <c:pt idx="31">
                  <c:v>1052</c:v>
                </c:pt>
                <c:pt idx="32">
                  <c:v>2856</c:v>
                </c:pt>
                <c:pt idx="33">
                  <c:v>2909</c:v>
                </c:pt>
                <c:pt idx="34">
                  <c:v>1091</c:v>
                </c:pt>
                <c:pt idx="35">
                  <c:v>2157</c:v>
                </c:pt>
                <c:pt idx="36">
                  <c:v>2297</c:v>
                </c:pt>
                <c:pt idx="37">
                  <c:v>2642</c:v>
                </c:pt>
                <c:pt idx="38">
                  <c:v>2760</c:v>
                </c:pt>
                <c:pt idx="39">
                  <c:v>2800</c:v>
                </c:pt>
                <c:pt idx="40">
                  <c:v>1081</c:v>
                </c:pt>
                <c:pt idx="41">
                  <c:v>2033</c:v>
                </c:pt>
                <c:pt idx="42">
                  <c:v>2476</c:v>
                </c:pt>
                <c:pt idx="43">
                  <c:v>2983</c:v>
                </c:pt>
                <c:pt idx="44">
                  <c:v>1359</c:v>
                </c:pt>
                <c:pt idx="45">
                  <c:v>2302</c:v>
                </c:pt>
                <c:pt idx="46">
                  <c:v>2329</c:v>
                </c:pt>
                <c:pt idx="47">
                  <c:v>2785</c:v>
                </c:pt>
                <c:pt idx="48">
                  <c:v>2789</c:v>
                </c:pt>
                <c:pt idx="49">
                  <c:v>2791</c:v>
                </c:pt>
                <c:pt idx="50">
                  <c:v>3067</c:v>
                </c:pt>
                <c:pt idx="51">
                  <c:v>2269</c:v>
                </c:pt>
                <c:pt idx="52">
                  <c:v>2827</c:v>
                </c:pt>
                <c:pt idx="53">
                  <c:v>3931</c:v>
                </c:pt>
                <c:pt idx="54">
                  <c:v>2342</c:v>
                </c:pt>
                <c:pt idx="55">
                  <c:v>2851</c:v>
                </c:pt>
                <c:pt idx="56">
                  <c:v>2220</c:v>
                </c:pt>
                <c:pt idx="57">
                  <c:v>2231</c:v>
                </c:pt>
                <c:pt idx="58">
                  <c:v>2308</c:v>
                </c:pt>
                <c:pt idx="59">
                  <c:v>2351</c:v>
                </c:pt>
                <c:pt idx="60">
                  <c:v>2579</c:v>
                </c:pt>
                <c:pt idx="61">
                  <c:v>2014</c:v>
                </c:pt>
                <c:pt idx="62">
                  <c:v>2404</c:v>
                </c:pt>
                <c:pt idx="63">
                  <c:v>2430</c:v>
                </c:pt>
                <c:pt idx="64">
                  <c:v>2572</c:v>
                </c:pt>
                <c:pt idx="65">
                  <c:v>2644</c:v>
                </c:pt>
                <c:pt idx="66">
                  <c:v>3407</c:v>
                </c:pt>
                <c:pt idx="67">
                  <c:v>4502</c:v>
                </c:pt>
                <c:pt idx="68">
                  <c:v>2793</c:v>
                </c:pt>
                <c:pt idx="69">
                  <c:v>2973</c:v>
                </c:pt>
                <c:pt idx="70">
                  <c:v>2858</c:v>
                </c:pt>
                <c:pt idx="71">
                  <c:v>2899</c:v>
                </c:pt>
                <c:pt idx="72">
                  <c:v>5405</c:v>
                </c:pt>
                <c:pt idx="73">
                  <c:v>2086</c:v>
                </c:pt>
                <c:pt idx="74">
                  <c:v>3140</c:v>
                </c:pt>
                <c:pt idx="75">
                  <c:v>6632</c:v>
                </c:pt>
                <c:pt idx="76">
                  <c:v>2976</c:v>
                </c:pt>
                <c:pt idx="77">
                  <c:v>3294</c:v>
                </c:pt>
                <c:pt idx="78">
                  <c:v>2655</c:v>
                </c:pt>
                <c:pt idx="79">
                  <c:v>2683</c:v>
                </c:pt>
                <c:pt idx="80">
                  <c:v>3875</c:v>
                </c:pt>
                <c:pt idx="81">
                  <c:v>3482</c:v>
                </c:pt>
                <c:pt idx="82">
                  <c:v>2306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51F4-471C-9357-4320B34D56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8572600"/>
        <c:axId val="39856932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JobRole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diamond"/>
                  <c:size val="6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  <a:round/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Sheet1!$A$2:$A$1471</c15:sqref>
                        </c15:formulaRef>
                      </c:ext>
                    </c:extLst>
                    <c:numCache>
                      <c:formatCode>General</c:formatCode>
                      <c:ptCount val="1470"/>
                      <c:pt idx="0">
                        <c:v>24</c:v>
                      </c:pt>
                      <c:pt idx="1">
                        <c:v>25</c:v>
                      </c:pt>
                      <c:pt idx="2">
                        <c:v>26</c:v>
                      </c:pt>
                      <c:pt idx="3">
                        <c:v>27</c:v>
                      </c:pt>
                      <c:pt idx="4">
                        <c:v>28</c:v>
                      </c:pt>
                      <c:pt idx="5">
                        <c:v>28</c:v>
                      </c:pt>
                      <c:pt idx="6">
                        <c:v>29</c:v>
                      </c:pt>
                      <c:pt idx="7">
                        <c:v>29</c:v>
                      </c:pt>
                      <c:pt idx="8">
                        <c:v>29</c:v>
                      </c:pt>
                      <c:pt idx="9">
                        <c:v>29</c:v>
                      </c:pt>
                      <c:pt idx="10">
                        <c:v>29</c:v>
                      </c:pt>
                      <c:pt idx="11">
                        <c:v>29</c:v>
                      </c:pt>
                      <c:pt idx="12">
                        <c:v>29</c:v>
                      </c:pt>
                      <c:pt idx="13">
                        <c:v>29</c:v>
                      </c:pt>
                      <c:pt idx="14">
                        <c:v>30</c:v>
                      </c:pt>
                      <c:pt idx="15">
                        <c:v>30</c:v>
                      </c:pt>
                      <c:pt idx="16">
                        <c:v>31</c:v>
                      </c:pt>
                      <c:pt idx="17">
                        <c:v>31</c:v>
                      </c:pt>
                      <c:pt idx="18">
                        <c:v>31</c:v>
                      </c:pt>
                      <c:pt idx="19">
                        <c:v>31</c:v>
                      </c:pt>
                      <c:pt idx="20">
                        <c:v>31</c:v>
                      </c:pt>
                      <c:pt idx="21">
                        <c:v>32</c:v>
                      </c:pt>
                      <c:pt idx="22">
                        <c:v>33</c:v>
                      </c:pt>
                      <c:pt idx="23">
                        <c:v>33</c:v>
                      </c:pt>
                      <c:pt idx="24">
                        <c:v>33</c:v>
                      </c:pt>
                      <c:pt idx="25">
                        <c:v>33</c:v>
                      </c:pt>
                      <c:pt idx="26">
                        <c:v>33</c:v>
                      </c:pt>
                      <c:pt idx="27">
                        <c:v>33</c:v>
                      </c:pt>
                      <c:pt idx="28">
                        <c:v>33</c:v>
                      </c:pt>
                      <c:pt idx="29">
                        <c:v>34</c:v>
                      </c:pt>
                      <c:pt idx="30">
                        <c:v>34</c:v>
                      </c:pt>
                      <c:pt idx="31">
                        <c:v>34</c:v>
                      </c:pt>
                      <c:pt idx="32">
                        <c:v>34</c:v>
                      </c:pt>
                      <c:pt idx="33">
                        <c:v>34</c:v>
                      </c:pt>
                      <c:pt idx="34">
                        <c:v>34</c:v>
                      </c:pt>
                      <c:pt idx="35">
                        <c:v>34</c:v>
                      </c:pt>
                      <c:pt idx="36">
                        <c:v>35</c:v>
                      </c:pt>
                      <c:pt idx="37">
                        <c:v>35</c:v>
                      </c:pt>
                      <c:pt idx="38">
                        <c:v>35</c:v>
                      </c:pt>
                      <c:pt idx="39">
                        <c:v>35</c:v>
                      </c:pt>
                      <c:pt idx="40">
                        <c:v>35</c:v>
                      </c:pt>
                      <c:pt idx="41">
                        <c:v>35</c:v>
                      </c:pt>
                      <c:pt idx="42">
                        <c:v>35</c:v>
                      </c:pt>
                      <c:pt idx="43">
                        <c:v>35</c:v>
                      </c:pt>
                      <c:pt idx="44">
                        <c:v>35</c:v>
                      </c:pt>
                      <c:pt idx="45">
                        <c:v>35</c:v>
                      </c:pt>
                      <c:pt idx="46">
                        <c:v>36</c:v>
                      </c:pt>
                      <c:pt idx="47">
                        <c:v>36</c:v>
                      </c:pt>
                      <c:pt idx="48">
                        <c:v>36</c:v>
                      </c:pt>
                      <c:pt idx="49">
                        <c:v>36</c:v>
                      </c:pt>
                      <c:pt idx="50">
                        <c:v>36</c:v>
                      </c:pt>
                      <c:pt idx="51">
                        <c:v>36</c:v>
                      </c:pt>
                      <c:pt idx="52">
                        <c:v>36</c:v>
                      </c:pt>
                      <c:pt idx="53">
                        <c:v>36</c:v>
                      </c:pt>
                      <c:pt idx="54">
                        <c:v>37</c:v>
                      </c:pt>
                      <c:pt idx="55">
                        <c:v>37</c:v>
                      </c:pt>
                      <c:pt idx="56">
                        <c:v>37</c:v>
                      </c:pt>
                      <c:pt idx="57">
                        <c:v>37</c:v>
                      </c:pt>
                      <c:pt idx="58">
                        <c:v>38</c:v>
                      </c:pt>
                      <c:pt idx="59">
                        <c:v>38</c:v>
                      </c:pt>
                      <c:pt idx="60">
                        <c:v>38</c:v>
                      </c:pt>
                      <c:pt idx="61">
                        <c:v>38</c:v>
                      </c:pt>
                      <c:pt idx="62">
                        <c:v>38</c:v>
                      </c:pt>
                      <c:pt idx="63">
                        <c:v>38</c:v>
                      </c:pt>
                      <c:pt idx="64">
                        <c:v>38</c:v>
                      </c:pt>
                      <c:pt idx="65">
                        <c:v>39</c:v>
                      </c:pt>
                      <c:pt idx="66">
                        <c:v>39</c:v>
                      </c:pt>
                      <c:pt idx="67">
                        <c:v>39</c:v>
                      </c:pt>
                      <c:pt idx="68">
                        <c:v>39</c:v>
                      </c:pt>
                      <c:pt idx="69">
                        <c:v>39</c:v>
                      </c:pt>
                      <c:pt idx="70">
                        <c:v>39</c:v>
                      </c:pt>
                      <c:pt idx="71">
                        <c:v>40</c:v>
                      </c:pt>
                      <c:pt idx="72">
                        <c:v>40</c:v>
                      </c:pt>
                      <c:pt idx="73">
                        <c:v>40</c:v>
                      </c:pt>
                      <c:pt idx="74">
                        <c:v>40</c:v>
                      </c:pt>
                      <c:pt idx="75">
                        <c:v>40</c:v>
                      </c:pt>
                      <c:pt idx="76">
                        <c:v>40</c:v>
                      </c:pt>
                      <c:pt idx="77">
                        <c:v>40</c:v>
                      </c:pt>
                      <c:pt idx="78">
                        <c:v>40</c:v>
                      </c:pt>
                      <c:pt idx="79">
                        <c:v>41</c:v>
                      </c:pt>
                      <c:pt idx="80">
                        <c:v>41</c:v>
                      </c:pt>
                      <c:pt idx="81">
                        <c:v>42</c:v>
                      </c:pt>
                      <c:pt idx="82">
                        <c:v>42</c:v>
                      </c:pt>
                      <c:pt idx="83">
                        <c:v>42</c:v>
                      </c:pt>
                      <c:pt idx="84">
                        <c:v>42</c:v>
                      </c:pt>
                      <c:pt idx="85">
                        <c:v>42</c:v>
                      </c:pt>
                      <c:pt idx="86">
                        <c:v>43</c:v>
                      </c:pt>
                      <c:pt idx="87">
                        <c:v>43</c:v>
                      </c:pt>
                      <c:pt idx="88">
                        <c:v>43</c:v>
                      </c:pt>
                      <c:pt idx="89">
                        <c:v>43</c:v>
                      </c:pt>
                      <c:pt idx="90">
                        <c:v>44</c:v>
                      </c:pt>
                      <c:pt idx="91">
                        <c:v>44</c:v>
                      </c:pt>
                      <c:pt idx="92">
                        <c:v>44</c:v>
                      </c:pt>
                      <c:pt idx="93">
                        <c:v>44</c:v>
                      </c:pt>
                      <c:pt idx="94">
                        <c:v>44</c:v>
                      </c:pt>
                      <c:pt idx="95">
                        <c:v>44</c:v>
                      </c:pt>
                      <c:pt idx="96">
                        <c:v>45</c:v>
                      </c:pt>
                      <c:pt idx="97">
                        <c:v>45</c:v>
                      </c:pt>
                      <c:pt idx="98">
                        <c:v>45</c:v>
                      </c:pt>
                      <c:pt idx="99">
                        <c:v>45</c:v>
                      </c:pt>
                      <c:pt idx="100">
                        <c:v>45</c:v>
                      </c:pt>
                      <c:pt idx="101">
                        <c:v>46</c:v>
                      </c:pt>
                      <c:pt idx="102">
                        <c:v>46</c:v>
                      </c:pt>
                      <c:pt idx="103">
                        <c:v>46</c:v>
                      </c:pt>
                      <c:pt idx="104">
                        <c:v>46</c:v>
                      </c:pt>
                      <c:pt idx="105">
                        <c:v>46</c:v>
                      </c:pt>
                      <c:pt idx="106">
                        <c:v>47</c:v>
                      </c:pt>
                      <c:pt idx="107">
                        <c:v>48</c:v>
                      </c:pt>
                      <c:pt idx="108">
                        <c:v>48</c:v>
                      </c:pt>
                      <c:pt idx="109">
                        <c:v>49</c:v>
                      </c:pt>
                      <c:pt idx="110">
                        <c:v>49</c:v>
                      </c:pt>
                      <c:pt idx="111">
                        <c:v>49</c:v>
                      </c:pt>
                      <c:pt idx="112">
                        <c:v>49</c:v>
                      </c:pt>
                      <c:pt idx="113">
                        <c:v>49</c:v>
                      </c:pt>
                      <c:pt idx="114">
                        <c:v>50</c:v>
                      </c:pt>
                      <c:pt idx="115">
                        <c:v>50</c:v>
                      </c:pt>
                      <c:pt idx="116">
                        <c:v>51</c:v>
                      </c:pt>
                      <c:pt idx="117">
                        <c:v>51</c:v>
                      </c:pt>
                      <c:pt idx="118">
                        <c:v>52</c:v>
                      </c:pt>
                      <c:pt idx="119">
                        <c:v>53</c:v>
                      </c:pt>
                      <c:pt idx="120">
                        <c:v>55</c:v>
                      </c:pt>
                      <c:pt idx="121">
                        <c:v>55</c:v>
                      </c:pt>
                      <c:pt idx="122">
                        <c:v>55</c:v>
                      </c:pt>
                      <c:pt idx="123">
                        <c:v>56</c:v>
                      </c:pt>
                      <c:pt idx="124">
                        <c:v>56</c:v>
                      </c:pt>
                      <c:pt idx="125">
                        <c:v>57</c:v>
                      </c:pt>
                      <c:pt idx="126">
                        <c:v>57</c:v>
                      </c:pt>
                      <c:pt idx="127">
                        <c:v>58</c:v>
                      </c:pt>
                      <c:pt idx="128">
                        <c:v>58</c:v>
                      </c:pt>
                      <c:pt idx="129">
                        <c:v>58</c:v>
                      </c:pt>
                      <c:pt idx="130">
                        <c:v>60</c:v>
                      </c:pt>
                      <c:pt idx="131">
                        <c:v>19</c:v>
                      </c:pt>
                      <c:pt idx="132">
                        <c:v>24</c:v>
                      </c:pt>
                      <c:pt idx="133">
                        <c:v>24</c:v>
                      </c:pt>
                      <c:pt idx="134">
                        <c:v>25</c:v>
                      </c:pt>
                      <c:pt idx="135">
                        <c:v>26</c:v>
                      </c:pt>
                      <c:pt idx="136">
                        <c:v>26</c:v>
                      </c:pt>
                      <c:pt idx="137">
                        <c:v>26</c:v>
                      </c:pt>
                      <c:pt idx="138">
                        <c:v>27</c:v>
                      </c:pt>
                      <c:pt idx="139">
                        <c:v>28</c:v>
                      </c:pt>
                      <c:pt idx="140">
                        <c:v>28</c:v>
                      </c:pt>
                      <c:pt idx="141">
                        <c:v>29</c:v>
                      </c:pt>
                      <c:pt idx="142">
                        <c:v>29</c:v>
                      </c:pt>
                      <c:pt idx="143">
                        <c:v>29</c:v>
                      </c:pt>
                      <c:pt idx="144">
                        <c:v>30</c:v>
                      </c:pt>
                      <c:pt idx="145">
                        <c:v>30</c:v>
                      </c:pt>
                      <c:pt idx="146">
                        <c:v>30</c:v>
                      </c:pt>
                      <c:pt idx="147">
                        <c:v>31</c:v>
                      </c:pt>
                      <c:pt idx="148">
                        <c:v>31</c:v>
                      </c:pt>
                      <c:pt idx="149">
                        <c:v>31</c:v>
                      </c:pt>
                      <c:pt idx="150">
                        <c:v>33</c:v>
                      </c:pt>
                      <c:pt idx="151">
                        <c:v>33</c:v>
                      </c:pt>
                      <c:pt idx="152">
                        <c:v>34</c:v>
                      </c:pt>
                      <c:pt idx="153">
                        <c:v>34</c:v>
                      </c:pt>
                      <c:pt idx="154">
                        <c:v>34</c:v>
                      </c:pt>
                      <c:pt idx="155">
                        <c:v>34</c:v>
                      </c:pt>
                      <c:pt idx="156">
                        <c:v>35</c:v>
                      </c:pt>
                      <c:pt idx="157">
                        <c:v>35</c:v>
                      </c:pt>
                      <c:pt idx="158">
                        <c:v>36</c:v>
                      </c:pt>
                      <c:pt idx="159">
                        <c:v>36</c:v>
                      </c:pt>
                      <c:pt idx="160">
                        <c:v>36</c:v>
                      </c:pt>
                      <c:pt idx="161">
                        <c:v>37</c:v>
                      </c:pt>
                      <c:pt idx="162">
                        <c:v>37</c:v>
                      </c:pt>
                      <c:pt idx="163">
                        <c:v>38</c:v>
                      </c:pt>
                      <c:pt idx="164">
                        <c:v>38</c:v>
                      </c:pt>
                      <c:pt idx="165">
                        <c:v>38</c:v>
                      </c:pt>
                      <c:pt idx="166">
                        <c:v>38</c:v>
                      </c:pt>
                      <c:pt idx="167">
                        <c:v>39</c:v>
                      </c:pt>
                      <c:pt idx="168">
                        <c:v>39</c:v>
                      </c:pt>
                      <c:pt idx="169">
                        <c:v>41</c:v>
                      </c:pt>
                      <c:pt idx="170">
                        <c:v>42</c:v>
                      </c:pt>
                      <c:pt idx="171">
                        <c:v>42</c:v>
                      </c:pt>
                      <c:pt idx="172">
                        <c:v>43</c:v>
                      </c:pt>
                      <c:pt idx="173">
                        <c:v>44</c:v>
                      </c:pt>
                      <c:pt idx="174">
                        <c:v>44</c:v>
                      </c:pt>
                      <c:pt idx="175">
                        <c:v>44</c:v>
                      </c:pt>
                      <c:pt idx="176">
                        <c:v>44</c:v>
                      </c:pt>
                      <c:pt idx="177">
                        <c:v>45</c:v>
                      </c:pt>
                      <c:pt idx="178">
                        <c:v>45</c:v>
                      </c:pt>
                      <c:pt idx="179">
                        <c:v>46</c:v>
                      </c:pt>
                      <c:pt idx="180">
                        <c:v>46</c:v>
                      </c:pt>
                      <c:pt idx="181">
                        <c:v>54</c:v>
                      </c:pt>
                      <c:pt idx="182">
                        <c:v>59</c:v>
                      </c:pt>
                      <c:pt idx="183">
                        <c:v>18</c:v>
                      </c:pt>
                      <c:pt idx="184">
                        <c:v>18</c:v>
                      </c:pt>
                      <c:pt idx="185">
                        <c:v>18</c:v>
                      </c:pt>
                      <c:pt idx="186">
                        <c:v>19</c:v>
                      </c:pt>
                      <c:pt idx="187">
                        <c:v>19</c:v>
                      </c:pt>
                      <c:pt idx="188">
                        <c:v>20</c:v>
                      </c:pt>
                      <c:pt idx="189">
                        <c:v>20</c:v>
                      </c:pt>
                      <c:pt idx="190">
                        <c:v>20</c:v>
                      </c:pt>
                      <c:pt idx="191">
                        <c:v>21</c:v>
                      </c:pt>
                      <c:pt idx="192">
                        <c:v>21</c:v>
                      </c:pt>
                      <c:pt idx="193">
                        <c:v>22</c:v>
                      </c:pt>
                      <c:pt idx="194">
                        <c:v>22</c:v>
                      </c:pt>
                      <c:pt idx="195">
                        <c:v>22</c:v>
                      </c:pt>
                      <c:pt idx="196">
                        <c:v>22</c:v>
                      </c:pt>
                      <c:pt idx="197">
                        <c:v>22</c:v>
                      </c:pt>
                      <c:pt idx="198">
                        <c:v>22</c:v>
                      </c:pt>
                      <c:pt idx="199">
                        <c:v>23</c:v>
                      </c:pt>
                      <c:pt idx="200">
                        <c:v>23</c:v>
                      </c:pt>
                      <c:pt idx="201">
                        <c:v>23</c:v>
                      </c:pt>
                      <c:pt idx="202">
                        <c:v>23</c:v>
                      </c:pt>
                      <c:pt idx="203">
                        <c:v>23</c:v>
                      </c:pt>
                      <c:pt idx="204">
                        <c:v>23</c:v>
                      </c:pt>
                      <c:pt idx="205">
                        <c:v>24</c:v>
                      </c:pt>
                      <c:pt idx="206">
                        <c:v>24</c:v>
                      </c:pt>
                      <c:pt idx="207">
                        <c:v>24</c:v>
                      </c:pt>
                      <c:pt idx="208">
                        <c:v>24</c:v>
                      </c:pt>
                      <c:pt idx="209">
                        <c:v>24</c:v>
                      </c:pt>
                      <c:pt idx="210">
                        <c:v>24</c:v>
                      </c:pt>
                      <c:pt idx="211">
                        <c:v>24</c:v>
                      </c:pt>
                      <c:pt idx="212">
                        <c:v>24</c:v>
                      </c:pt>
                      <c:pt idx="213">
                        <c:v>24</c:v>
                      </c:pt>
                      <c:pt idx="214">
                        <c:v>24</c:v>
                      </c:pt>
                      <c:pt idx="215">
                        <c:v>25</c:v>
                      </c:pt>
                      <c:pt idx="216">
                        <c:v>25</c:v>
                      </c:pt>
                      <c:pt idx="217">
                        <c:v>25</c:v>
                      </c:pt>
                      <c:pt idx="218">
                        <c:v>25</c:v>
                      </c:pt>
                      <c:pt idx="219">
                        <c:v>25</c:v>
                      </c:pt>
                      <c:pt idx="220">
                        <c:v>26</c:v>
                      </c:pt>
                      <c:pt idx="221">
                        <c:v>26</c:v>
                      </c:pt>
                      <c:pt idx="222">
                        <c:v>26</c:v>
                      </c:pt>
                      <c:pt idx="223">
                        <c:v>26</c:v>
                      </c:pt>
                      <c:pt idx="224">
                        <c:v>26</c:v>
                      </c:pt>
                      <c:pt idx="225">
                        <c:v>26</c:v>
                      </c:pt>
                      <c:pt idx="226">
                        <c:v>26</c:v>
                      </c:pt>
                      <c:pt idx="227">
                        <c:v>26</c:v>
                      </c:pt>
                      <c:pt idx="228">
                        <c:v>26</c:v>
                      </c:pt>
                      <c:pt idx="229">
                        <c:v>26</c:v>
                      </c:pt>
                      <c:pt idx="230">
                        <c:v>26</c:v>
                      </c:pt>
                      <c:pt idx="231">
                        <c:v>26</c:v>
                      </c:pt>
                      <c:pt idx="232">
                        <c:v>26</c:v>
                      </c:pt>
                      <c:pt idx="233">
                        <c:v>27</c:v>
                      </c:pt>
                      <c:pt idx="234">
                        <c:v>27</c:v>
                      </c:pt>
                      <c:pt idx="235">
                        <c:v>27</c:v>
                      </c:pt>
                      <c:pt idx="236">
                        <c:v>27</c:v>
                      </c:pt>
                      <c:pt idx="237">
                        <c:v>27</c:v>
                      </c:pt>
                      <c:pt idx="238">
                        <c:v>27</c:v>
                      </c:pt>
                      <c:pt idx="239">
                        <c:v>27</c:v>
                      </c:pt>
                      <c:pt idx="240">
                        <c:v>27</c:v>
                      </c:pt>
                      <c:pt idx="241">
                        <c:v>28</c:v>
                      </c:pt>
                      <c:pt idx="242">
                        <c:v>28</c:v>
                      </c:pt>
                      <c:pt idx="243">
                        <c:v>28</c:v>
                      </c:pt>
                      <c:pt idx="244">
                        <c:v>28</c:v>
                      </c:pt>
                      <c:pt idx="245">
                        <c:v>28</c:v>
                      </c:pt>
                      <c:pt idx="246">
                        <c:v>28</c:v>
                      </c:pt>
                      <c:pt idx="247">
                        <c:v>28</c:v>
                      </c:pt>
                      <c:pt idx="248">
                        <c:v>28</c:v>
                      </c:pt>
                      <c:pt idx="249">
                        <c:v>28</c:v>
                      </c:pt>
                      <c:pt idx="250">
                        <c:v>28</c:v>
                      </c:pt>
                      <c:pt idx="251">
                        <c:v>28</c:v>
                      </c:pt>
                      <c:pt idx="252">
                        <c:v>28</c:v>
                      </c:pt>
                      <c:pt idx="253">
                        <c:v>28</c:v>
                      </c:pt>
                      <c:pt idx="254">
                        <c:v>28</c:v>
                      </c:pt>
                      <c:pt idx="255">
                        <c:v>29</c:v>
                      </c:pt>
                      <c:pt idx="256">
                        <c:v>29</c:v>
                      </c:pt>
                      <c:pt idx="257">
                        <c:v>29</c:v>
                      </c:pt>
                      <c:pt idx="258">
                        <c:v>29</c:v>
                      </c:pt>
                      <c:pt idx="259">
                        <c:v>29</c:v>
                      </c:pt>
                      <c:pt idx="260">
                        <c:v>29</c:v>
                      </c:pt>
                      <c:pt idx="261">
                        <c:v>29</c:v>
                      </c:pt>
                      <c:pt idx="262">
                        <c:v>29</c:v>
                      </c:pt>
                      <c:pt idx="263">
                        <c:v>29</c:v>
                      </c:pt>
                      <c:pt idx="264">
                        <c:v>29</c:v>
                      </c:pt>
                      <c:pt idx="265">
                        <c:v>29</c:v>
                      </c:pt>
                      <c:pt idx="266">
                        <c:v>29</c:v>
                      </c:pt>
                      <c:pt idx="267">
                        <c:v>29</c:v>
                      </c:pt>
                      <c:pt idx="268">
                        <c:v>30</c:v>
                      </c:pt>
                      <c:pt idx="269">
                        <c:v>30</c:v>
                      </c:pt>
                      <c:pt idx="270">
                        <c:v>30</c:v>
                      </c:pt>
                      <c:pt idx="271">
                        <c:v>30</c:v>
                      </c:pt>
                      <c:pt idx="272">
                        <c:v>30</c:v>
                      </c:pt>
                      <c:pt idx="273">
                        <c:v>30</c:v>
                      </c:pt>
                      <c:pt idx="274">
                        <c:v>30</c:v>
                      </c:pt>
                      <c:pt idx="275">
                        <c:v>30</c:v>
                      </c:pt>
                      <c:pt idx="276">
                        <c:v>30</c:v>
                      </c:pt>
                      <c:pt idx="277">
                        <c:v>30</c:v>
                      </c:pt>
                      <c:pt idx="278">
                        <c:v>30</c:v>
                      </c:pt>
                      <c:pt idx="279">
                        <c:v>30</c:v>
                      </c:pt>
                      <c:pt idx="280">
                        <c:v>30</c:v>
                      </c:pt>
                      <c:pt idx="281">
                        <c:v>31</c:v>
                      </c:pt>
                      <c:pt idx="282">
                        <c:v>31</c:v>
                      </c:pt>
                      <c:pt idx="283">
                        <c:v>31</c:v>
                      </c:pt>
                      <c:pt idx="284">
                        <c:v>31</c:v>
                      </c:pt>
                      <c:pt idx="285">
                        <c:v>31</c:v>
                      </c:pt>
                      <c:pt idx="286">
                        <c:v>31</c:v>
                      </c:pt>
                      <c:pt idx="287">
                        <c:v>31</c:v>
                      </c:pt>
                      <c:pt idx="288">
                        <c:v>31</c:v>
                      </c:pt>
                      <c:pt idx="289">
                        <c:v>31</c:v>
                      </c:pt>
                      <c:pt idx="290">
                        <c:v>32</c:v>
                      </c:pt>
                      <c:pt idx="291">
                        <c:v>32</c:v>
                      </c:pt>
                      <c:pt idx="292">
                        <c:v>32</c:v>
                      </c:pt>
                      <c:pt idx="293">
                        <c:v>32</c:v>
                      </c:pt>
                      <c:pt idx="294">
                        <c:v>32</c:v>
                      </c:pt>
                      <c:pt idx="295">
                        <c:v>32</c:v>
                      </c:pt>
                      <c:pt idx="296">
                        <c:v>32</c:v>
                      </c:pt>
                      <c:pt idx="297">
                        <c:v>32</c:v>
                      </c:pt>
                      <c:pt idx="298">
                        <c:v>32</c:v>
                      </c:pt>
                      <c:pt idx="299">
                        <c:v>32</c:v>
                      </c:pt>
                      <c:pt idx="300">
                        <c:v>32</c:v>
                      </c:pt>
                      <c:pt idx="301">
                        <c:v>32</c:v>
                      </c:pt>
                      <c:pt idx="302">
                        <c:v>32</c:v>
                      </c:pt>
                      <c:pt idx="303">
                        <c:v>32</c:v>
                      </c:pt>
                      <c:pt idx="304">
                        <c:v>32</c:v>
                      </c:pt>
                      <c:pt idx="305">
                        <c:v>33</c:v>
                      </c:pt>
                      <c:pt idx="306">
                        <c:v>33</c:v>
                      </c:pt>
                      <c:pt idx="307">
                        <c:v>33</c:v>
                      </c:pt>
                      <c:pt idx="308">
                        <c:v>33</c:v>
                      </c:pt>
                      <c:pt idx="309">
                        <c:v>33</c:v>
                      </c:pt>
                      <c:pt idx="310">
                        <c:v>33</c:v>
                      </c:pt>
                      <c:pt idx="311">
                        <c:v>33</c:v>
                      </c:pt>
                      <c:pt idx="312">
                        <c:v>33</c:v>
                      </c:pt>
                      <c:pt idx="313">
                        <c:v>34</c:v>
                      </c:pt>
                      <c:pt idx="314">
                        <c:v>34</c:v>
                      </c:pt>
                      <c:pt idx="315">
                        <c:v>34</c:v>
                      </c:pt>
                      <c:pt idx="316">
                        <c:v>34</c:v>
                      </c:pt>
                      <c:pt idx="317">
                        <c:v>34</c:v>
                      </c:pt>
                      <c:pt idx="318">
                        <c:v>34</c:v>
                      </c:pt>
                      <c:pt idx="319">
                        <c:v>34</c:v>
                      </c:pt>
                      <c:pt idx="320">
                        <c:v>34</c:v>
                      </c:pt>
                      <c:pt idx="321">
                        <c:v>34</c:v>
                      </c:pt>
                      <c:pt idx="322">
                        <c:v>35</c:v>
                      </c:pt>
                      <c:pt idx="323">
                        <c:v>35</c:v>
                      </c:pt>
                      <c:pt idx="324">
                        <c:v>35</c:v>
                      </c:pt>
                      <c:pt idx="325">
                        <c:v>35</c:v>
                      </c:pt>
                      <c:pt idx="326">
                        <c:v>35</c:v>
                      </c:pt>
                      <c:pt idx="327">
                        <c:v>35</c:v>
                      </c:pt>
                      <c:pt idx="328">
                        <c:v>35</c:v>
                      </c:pt>
                      <c:pt idx="329">
                        <c:v>35</c:v>
                      </c:pt>
                      <c:pt idx="330">
                        <c:v>35</c:v>
                      </c:pt>
                      <c:pt idx="331">
                        <c:v>35</c:v>
                      </c:pt>
                      <c:pt idx="332">
                        <c:v>35</c:v>
                      </c:pt>
                      <c:pt idx="333">
                        <c:v>35</c:v>
                      </c:pt>
                      <c:pt idx="334">
                        <c:v>35</c:v>
                      </c:pt>
                      <c:pt idx="335">
                        <c:v>35</c:v>
                      </c:pt>
                      <c:pt idx="336">
                        <c:v>35</c:v>
                      </c:pt>
                      <c:pt idx="337">
                        <c:v>35</c:v>
                      </c:pt>
                      <c:pt idx="338">
                        <c:v>35</c:v>
                      </c:pt>
                      <c:pt idx="339">
                        <c:v>35</c:v>
                      </c:pt>
                      <c:pt idx="340">
                        <c:v>35</c:v>
                      </c:pt>
                      <c:pt idx="341">
                        <c:v>36</c:v>
                      </c:pt>
                      <c:pt idx="342">
                        <c:v>36</c:v>
                      </c:pt>
                      <c:pt idx="343">
                        <c:v>36</c:v>
                      </c:pt>
                      <c:pt idx="344">
                        <c:v>36</c:v>
                      </c:pt>
                      <c:pt idx="345">
                        <c:v>36</c:v>
                      </c:pt>
                      <c:pt idx="346">
                        <c:v>36</c:v>
                      </c:pt>
                      <c:pt idx="347">
                        <c:v>36</c:v>
                      </c:pt>
                      <c:pt idx="348">
                        <c:v>36</c:v>
                      </c:pt>
                      <c:pt idx="349">
                        <c:v>36</c:v>
                      </c:pt>
                      <c:pt idx="350">
                        <c:v>36</c:v>
                      </c:pt>
                      <c:pt idx="351">
                        <c:v>36</c:v>
                      </c:pt>
                      <c:pt idx="352">
                        <c:v>36</c:v>
                      </c:pt>
                      <c:pt idx="353">
                        <c:v>36</c:v>
                      </c:pt>
                      <c:pt idx="354">
                        <c:v>36</c:v>
                      </c:pt>
                      <c:pt idx="355">
                        <c:v>36</c:v>
                      </c:pt>
                      <c:pt idx="356">
                        <c:v>36</c:v>
                      </c:pt>
                      <c:pt idx="357">
                        <c:v>36</c:v>
                      </c:pt>
                      <c:pt idx="358">
                        <c:v>37</c:v>
                      </c:pt>
                      <c:pt idx="359">
                        <c:v>37</c:v>
                      </c:pt>
                      <c:pt idx="360">
                        <c:v>37</c:v>
                      </c:pt>
                      <c:pt idx="361">
                        <c:v>37</c:v>
                      </c:pt>
                      <c:pt idx="362">
                        <c:v>37</c:v>
                      </c:pt>
                      <c:pt idx="363">
                        <c:v>38</c:v>
                      </c:pt>
                      <c:pt idx="364">
                        <c:v>38</c:v>
                      </c:pt>
                      <c:pt idx="365">
                        <c:v>38</c:v>
                      </c:pt>
                      <c:pt idx="366">
                        <c:v>38</c:v>
                      </c:pt>
                      <c:pt idx="367">
                        <c:v>38</c:v>
                      </c:pt>
                      <c:pt idx="368">
                        <c:v>38</c:v>
                      </c:pt>
                      <c:pt idx="369">
                        <c:v>38</c:v>
                      </c:pt>
                      <c:pt idx="370">
                        <c:v>39</c:v>
                      </c:pt>
                      <c:pt idx="371">
                        <c:v>39</c:v>
                      </c:pt>
                      <c:pt idx="372">
                        <c:v>39</c:v>
                      </c:pt>
                      <c:pt idx="373">
                        <c:v>39</c:v>
                      </c:pt>
                      <c:pt idx="374">
                        <c:v>39</c:v>
                      </c:pt>
                      <c:pt idx="375">
                        <c:v>39</c:v>
                      </c:pt>
                      <c:pt idx="376">
                        <c:v>39</c:v>
                      </c:pt>
                      <c:pt idx="377">
                        <c:v>40</c:v>
                      </c:pt>
                      <c:pt idx="378">
                        <c:v>40</c:v>
                      </c:pt>
                      <c:pt idx="379">
                        <c:v>40</c:v>
                      </c:pt>
                      <c:pt idx="380">
                        <c:v>40</c:v>
                      </c:pt>
                      <c:pt idx="381">
                        <c:v>40</c:v>
                      </c:pt>
                      <c:pt idx="382">
                        <c:v>40</c:v>
                      </c:pt>
                      <c:pt idx="383">
                        <c:v>40</c:v>
                      </c:pt>
                      <c:pt idx="384">
                        <c:v>40</c:v>
                      </c:pt>
                      <c:pt idx="385">
                        <c:v>40</c:v>
                      </c:pt>
                      <c:pt idx="386">
                        <c:v>40</c:v>
                      </c:pt>
                      <c:pt idx="387">
                        <c:v>40</c:v>
                      </c:pt>
                      <c:pt idx="388">
                        <c:v>41</c:v>
                      </c:pt>
                      <c:pt idx="389">
                        <c:v>41</c:v>
                      </c:pt>
                      <c:pt idx="390">
                        <c:v>41</c:v>
                      </c:pt>
                      <c:pt idx="391">
                        <c:v>41</c:v>
                      </c:pt>
                      <c:pt idx="392">
                        <c:v>41</c:v>
                      </c:pt>
                      <c:pt idx="393">
                        <c:v>42</c:v>
                      </c:pt>
                      <c:pt idx="394">
                        <c:v>42</c:v>
                      </c:pt>
                      <c:pt idx="395">
                        <c:v>42</c:v>
                      </c:pt>
                      <c:pt idx="396">
                        <c:v>42</c:v>
                      </c:pt>
                      <c:pt idx="397">
                        <c:v>42</c:v>
                      </c:pt>
                      <c:pt idx="398">
                        <c:v>42</c:v>
                      </c:pt>
                      <c:pt idx="399">
                        <c:v>42</c:v>
                      </c:pt>
                      <c:pt idx="400">
                        <c:v>42</c:v>
                      </c:pt>
                      <c:pt idx="401">
                        <c:v>42</c:v>
                      </c:pt>
                      <c:pt idx="402">
                        <c:v>43</c:v>
                      </c:pt>
                      <c:pt idx="403">
                        <c:v>43</c:v>
                      </c:pt>
                      <c:pt idx="404">
                        <c:v>43</c:v>
                      </c:pt>
                      <c:pt idx="405">
                        <c:v>43</c:v>
                      </c:pt>
                      <c:pt idx="406">
                        <c:v>43</c:v>
                      </c:pt>
                      <c:pt idx="407">
                        <c:v>44</c:v>
                      </c:pt>
                      <c:pt idx="408">
                        <c:v>44</c:v>
                      </c:pt>
                      <c:pt idx="409">
                        <c:v>44</c:v>
                      </c:pt>
                      <c:pt idx="410">
                        <c:v>44</c:v>
                      </c:pt>
                      <c:pt idx="411">
                        <c:v>44</c:v>
                      </c:pt>
                      <c:pt idx="412">
                        <c:v>44</c:v>
                      </c:pt>
                      <c:pt idx="413">
                        <c:v>45</c:v>
                      </c:pt>
                      <c:pt idx="414">
                        <c:v>45</c:v>
                      </c:pt>
                      <c:pt idx="415">
                        <c:v>45</c:v>
                      </c:pt>
                      <c:pt idx="416">
                        <c:v>45</c:v>
                      </c:pt>
                      <c:pt idx="417">
                        <c:v>45</c:v>
                      </c:pt>
                      <c:pt idx="418">
                        <c:v>45</c:v>
                      </c:pt>
                      <c:pt idx="419">
                        <c:v>47</c:v>
                      </c:pt>
                      <c:pt idx="420">
                        <c:v>48</c:v>
                      </c:pt>
                      <c:pt idx="421">
                        <c:v>48</c:v>
                      </c:pt>
                      <c:pt idx="422">
                        <c:v>49</c:v>
                      </c:pt>
                      <c:pt idx="423">
                        <c:v>49</c:v>
                      </c:pt>
                      <c:pt idx="424">
                        <c:v>49</c:v>
                      </c:pt>
                      <c:pt idx="425">
                        <c:v>49</c:v>
                      </c:pt>
                      <c:pt idx="426">
                        <c:v>49</c:v>
                      </c:pt>
                      <c:pt idx="427">
                        <c:v>50</c:v>
                      </c:pt>
                      <c:pt idx="428">
                        <c:v>50</c:v>
                      </c:pt>
                      <c:pt idx="429">
                        <c:v>50</c:v>
                      </c:pt>
                      <c:pt idx="430">
                        <c:v>51</c:v>
                      </c:pt>
                      <c:pt idx="431">
                        <c:v>51</c:v>
                      </c:pt>
                      <c:pt idx="432">
                        <c:v>52</c:v>
                      </c:pt>
                      <c:pt idx="433">
                        <c:v>52</c:v>
                      </c:pt>
                      <c:pt idx="434">
                        <c:v>52</c:v>
                      </c:pt>
                      <c:pt idx="435">
                        <c:v>53</c:v>
                      </c:pt>
                      <c:pt idx="436">
                        <c:v>54</c:v>
                      </c:pt>
                      <c:pt idx="437">
                        <c:v>55</c:v>
                      </c:pt>
                      <c:pt idx="438">
                        <c:v>56</c:v>
                      </c:pt>
                      <c:pt idx="439">
                        <c:v>56</c:v>
                      </c:pt>
                      <c:pt idx="440">
                        <c:v>58</c:v>
                      </c:pt>
                      <c:pt idx="441">
                        <c:v>59</c:v>
                      </c:pt>
                      <c:pt idx="442">
                        <c:v>30</c:v>
                      </c:pt>
                      <c:pt idx="443">
                        <c:v>31</c:v>
                      </c:pt>
                      <c:pt idx="444">
                        <c:v>32</c:v>
                      </c:pt>
                      <c:pt idx="445">
                        <c:v>33</c:v>
                      </c:pt>
                      <c:pt idx="446">
                        <c:v>33</c:v>
                      </c:pt>
                      <c:pt idx="447">
                        <c:v>33</c:v>
                      </c:pt>
                      <c:pt idx="448">
                        <c:v>34</c:v>
                      </c:pt>
                      <c:pt idx="449">
                        <c:v>35</c:v>
                      </c:pt>
                      <c:pt idx="450">
                        <c:v>39</c:v>
                      </c:pt>
                      <c:pt idx="451">
                        <c:v>39</c:v>
                      </c:pt>
                      <c:pt idx="452">
                        <c:v>39</c:v>
                      </c:pt>
                      <c:pt idx="453">
                        <c:v>39</c:v>
                      </c:pt>
                      <c:pt idx="454">
                        <c:v>39</c:v>
                      </c:pt>
                      <c:pt idx="455">
                        <c:v>40</c:v>
                      </c:pt>
                      <c:pt idx="456">
                        <c:v>40</c:v>
                      </c:pt>
                      <c:pt idx="457">
                        <c:v>40</c:v>
                      </c:pt>
                      <c:pt idx="458">
                        <c:v>40</c:v>
                      </c:pt>
                      <c:pt idx="459">
                        <c:v>40</c:v>
                      </c:pt>
                      <c:pt idx="460">
                        <c:v>41</c:v>
                      </c:pt>
                      <c:pt idx="461">
                        <c:v>41</c:v>
                      </c:pt>
                      <c:pt idx="462">
                        <c:v>41</c:v>
                      </c:pt>
                      <c:pt idx="463">
                        <c:v>41</c:v>
                      </c:pt>
                      <c:pt idx="464">
                        <c:v>41</c:v>
                      </c:pt>
                      <c:pt idx="465">
                        <c:v>41</c:v>
                      </c:pt>
                      <c:pt idx="466">
                        <c:v>42</c:v>
                      </c:pt>
                      <c:pt idx="467">
                        <c:v>42</c:v>
                      </c:pt>
                      <c:pt idx="468">
                        <c:v>42</c:v>
                      </c:pt>
                      <c:pt idx="469">
                        <c:v>42</c:v>
                      </c:pt>
                      <c:pt idx="470">
                        <c:v>42</c:v>
                      </c:pt>
                      <c:pt idx="471">
                        <c:v>42</c:v>
                      </c:pt>
                      <c:pt idx="472">
                        <c:v>42</c:v>
                      </c:pt>
                      <c:pt idx="473">
                        <c:v>42</c:v>
                      </c:pt>
                      <c:pt idx="474">
                        <c:v>43</c:v>
                      </c:pt>
                      <c:pt idx="475">
                        <c:v>43</c:v>
                      </c:pt>
                      <c:pt idx="476">
                        <c:v>43</c:v>
                      </c:pt>
                      <c:pt idx="477">
                        <c:v>44</c:v>
                      </c:pt>
                      <c:pt idx="478">
                        <c:v>44</c:v>
                      </c:pt>
                      <c:pt idx="479">
                        <c:v>44</c:v>
                      </c:pt>
                      <c:pt idx="480">
                        <c:v>45</c:v>
                      </c:pt>
                      <c:pt idx="481">
                        <c:v>45</c:v>
                      </c:pt>
                      <c:pt idx="482">
                        <c:v>45</c:v>
                      </c:pt>
                      <c:pt idx="483">
                        <c:v>45</c:v>
                      </c:pt>
                      <c:pt idx="484">
                        <c:v>45</c:v>
                      </c:pt>
                      <c:pt idx="485">
                        <c:v>46</c:v>
                      </c:pt>
                      <c:pt idx="486">
                        <c:v>46</c:v>
                      </c:pt>
                      <c:pt idx="487">
                        <c:v>46</c:v>
                      </c:pt>
                      <c:pt idx="488">
                        <c:v>46</c:v>
                      </c:pt>
                      <c:pt idx="489">
                        <c:v>46</c:v>
                      </c:pt>
                      <c:pt idx="490">
                        <c:v>46</c:v>
                      </c:pt>
                      <c:pt idx="491">
                        <c:v>46</c:v>
                      </c:pt>
                      <c:pt idx="492">
                        <c:v>47</c:v>
                      </c:pt>
                      <c:pt idx="493">
                        <c:v>47</c:v>
                      </c:pt>
                      <c:pt idx="494">
                        <c:v>47</c:v>
                      </c:pt>
                      <c:pt idx="495">
                        <c:v>47</c:v>
                      </c:pt>
                      <c:pt idx="496">
                        <c:v>48</c:v>
                      </c:pt>
                      <c:pt idx="497">
                        <c:v>48</c:v>
                      </c:pt>
                      <c:pt idx="498">
                        <c:v>48</c:v>
                      </c:pt>
                      <c:pt idx="499">
                        <c:v>48</c:v>
                      </c:pt>
                      <c:pt idx="500">
                        <c:v>48</c:v>
                      </c:pt>
                      <c:pt idx="501">
                        <c:v>49</c:v>
                      </c:pt>
                      <c:pt idx="502">
                        <c:v>49</c:v>
                      </c:pt>
                      <c:pt idx="503">
                        <c:v>50</c:v>
                      </c:pt>
                      <c:pt idx="504">
                        <c:v>50</c:v>
                      </c:pt>
                      <c:pt idx="505">
                        <c:v>50</c:v>
                      </c:pt>
                      <c:pt idx="506">
                        <c:v>50</c:v>
                      </c:pt>
                      <c:pt idx="507">
                        <c:v>50</c:v>
                      </c:pt>
                      <c:pt idx="508">
                        <c:v>50</c:v>
                      </c:pt>
                      <c:pt idx="509">
                        <c:v>50</c:v>
                      </c:pt>
                      <c:pt idx="510">
                        <c:v>51</c:v>
                      </c:pt>
                      <c:pt idx="511">
                        <c:v>51</c:v>
                      </c:pt>
                      <c:pt idx="512">
                        <c:v>51</c:v>
                      </c:pt>
                      <c:pt idx="513">
                        <c:v>51</c:v>
                      </c:pt>
                      <c:pt idx="514">
                        <c:v>52</c:v>
                      </c:pt>
                      <c:pt idx="515">
                        <c:v>52</c:v>
                      </c:pt>
                      <c:pt idx="516">
                        <c:v>52</c:v>
                      </c:pt>
                      <c:pt idx="517">
                        <c:v>52</c:v>
                      </c:pt>
                      <c:pt idx="518">
                        <c:v>52</c:v>
                      </c:pt>
                      <c:pt idx="519">
                        <c:v>52</c:v>
                      </c:pt>
                      <c:pt idx="520">
                        <c:v>53</c:v>
                      </c:pt>
                      <c:pt idx="521">
                        <c:v>53</c:v>
                      </c:pt>
                      <c:pt idx="522">
                        <c:v>53</c:v>
                      </c:pt>
                      <c:pt idx="523">
                        <c:v>53</c:v>
                      </c:pt>
                      <c:pt idx="524">
                        <c:v>54</c:v>
                      </c:pt>
                      <c:pt idx="525">
                        <c:v>54</c:v>
                      </c:pt>
                      <c:pt idx="526">
                        <c:v>54</c:v>
                      </c:pt>
                      <c:pt idx="527">
                        <c:v>55</c:v>
                      </c:pt>
                      <c:pt idx="528">
                        <c:v>55</c:v>
                      </c:pt>
                      <c:pt idx="529">
                        <c:v>55</c:v>
                      </c:pt>
                      <c:pt idx="530">
                        <c:v>55</c:v>
                      </c:pt>
                      <c:pt idx="531">
                        <c:v>55</c:v>
                      </c:pt>
                      <c:pt idx="532">
                        <c:v>55</c:v>
                      </c:pt>
                      <c:pt idx="533">
                        <c:v>55</c:v>
                      </c:pt>
                      <c:pt idx="534">
                        <c:v>55</c:v>
                      </c:pt>
                      <c:pt idx="535">
                        <c:v>55</c:v>
                      </c:pt>
                      <c:pt idx="536">
                        <c:v>56</c:v>
                      </c:pt>
                      <c:pt idx="537">
                        <c:v>56</c:v>
                      </c:pt>
                      <c:pt idx="538">
                        <c:v>57</c:v>
                      </c:pt>
                      <c:pt idx="539">
                        <c:v>58</c:v>
                      </c:pt>
                      <c:pt idx="540">
                        <c:v>58</c:v>
                      </c:pt>
                      <c:pt idx="541">
                        <c:v>59</c:v>
                      </c:pt>
                      <c:pt idx="542">
                        <c:v>59</c:v>
                      </c:pt>
                      <c:pt idx="543">
                        <c:v>60</c:v>
                      </c:pt>
                      <c:pt idx="544">
                        <c:v>22</c:v>
                      </c:pt>
                      <c:pt idx="545">
                        <c:v>22</c:v>
                      </c:pt>
                      <c:pt idx="546">
                        <c:v>24</c:v>
                      </c:pt>
                      <c:pt idx="547">
                        <c:v>24</c:v>
                      </c:pt>
                      <c:pt idx="548">
                        <c:v>25</c:v>
                      </c:pt>
                      <c:pt idx="549">
                        <c:v>25</c:v>
                      </c:pt>
                      <c:pt idx="550">
                        <c:v>26</c:v>
                      </c:pt>
                      <c:pt idx="551">
                        <c:v>26</c:v>
                      </c:pt>
                      <c:pt idx="552">
                        <c:v>27</c:v>
                      </c:pt>
                      <c:pt idx="553">
                        <c:v>27</c:v>
                      </c:pt>
                      <c:pt idx="554">
                        <c:v>27</c:v>
                      </c:pt>
                      <c:pt idx="555">
                        <c:v>27</c:v>
                      </c:pt>
                      <c:pt idx="556">
                        <c:v>27</c:v>
                      </c:pt>
                      <c:pt idx="557">
                        <c:v>28</c:v>
                      </c:pt>
                      <c:pt idx="558">
                        <c:v>28</c:v>
                      </c:pt>
                      <c:pt idx="559">
                        <c:v>28</c:v>
                      </c:pt>
                      <c:pt idx="560">
                        <c:v>29</c:v>
                      </c:pt>
                      <c:pt idx="561">
                        <c:v>29</c:v>
                      </c:pt>
                      <c:pt idx="562">
                        <c:v>29</c:v>
                      </c:pt>
                      <c:pt idx="563">
                        <c:v>29</c:v>
                      </c:pt>
                      <c:pt idx="564">
                        <c:v>30</c:v>
                      </c:pt>
                      <c:pt idx="565">
                        <c:v>30</c:v>
                      </c:pt>
                      <c:pt idx="566">
                        <c:v>30</c:v>
                      </c:pt>
                      <c:pt idx="567">
                        <c:v>30</c:v>
                      </c:pt>
                      <c:pt idx="568">
                        <c:v>30</c:v>
                      </c:pt>
                      <c:pt idx="569">
                        <c:v>30</c:v>
                      </c:pt>
                      <c:pt idx="570">
                        <c:v>31</c:v>
                      </c:pt>
                      <c:pt idx="571">
                        <c:v>31</c:v>
                      </c:pt>
                      <c:pt idx="572">
                        <c:v>31</c:v>
                      </c:pt>
                      <c:pt idx="573">
                        <c:v>31</c:v>
                      </c:pt>
                      <c:pt idx="574">
                        <c:v>31</c:v>
                      </c:pt>
                      <c:pt idx="575">
                        <c:v>31</c:v>
                      </c:pt>
                      <c:pt idx="576">
                        <c:v>31</c:v>
                      </c:pt>
                      <c:pt idx="577">
                        <c:v>31</c:v>
                      </c:pt>
                      <c:pt idx="578">
                        <c:v>31</c:v>
                      </c:pt>
                      <c:pt idx="579">
                        <c:v>31</c:v>
                      </c:pt>
                      <c:pt idx="580">
                        <c:v>31</c:v>
                      </c:pt>
                      <c:pt idx="581">
                        <c:v>32</c:v>
                      </c:pt>
                      <c:pt idx="582">
                        <c:v>32</c:v>
                      </c:pt>
                      <c:pt idx="583">
                        <c:v>32</c:v>
                      </c:pt>
                      <c:pt idx="584">
                        <c:v>32</c:v>
                      </c:pt>
                      <c:pt idx="585">
                        <c:v>33</c:v>
                      </c:pt>
                      <c:pt idx="586">
                        <c:v>34</c:v>
                      </c:pt>
                      <c:pt idx="587">
                        <c:v>34</c:v>
                      </c:pt>
                      <c:pt idx="588">
                        <c:v>34</c:v>
                      </c:pt>
                      <c:pt idx="589">
                        <c:v>34</c:v>
                      </c:pt>
                      <c:pt idx="590">
                        <c:v>34</c:v>
                      </c:pt>
                      <c:pt idx="591">
                        <c:v>34</c:v>
                      </c:pt>
                      <c:pt idx="592">
                        <c:v>35</c:v>
                      </c:pt>
                      <c:pt idx="593">
                        <c:v>35</c:v>
                      </c:pt>
                      <c:pt idx="594">
                        <c:v>35</c:v>
                      </c:pt>
                      <c:pt idx="595">
                        <c:v>35</c:v>
                      </c:pt>
                      <c:pt idx="596">
                        <c:v>35</c:v>
                      </c:pt>
                      <c:pt idx="597">
                        <c:v>35</c:v>
                      </c:pt>
                      <c:pt idx="598">
                        <c:v>35</c:v>
                      </c:pt>
                      <c:pt idx="599">
                        <c:v>35</c:v>
                      </c:pt>
                      <c:pt idx="600">
                        <c:v>35</c:v>
                      </c:pt>
                      <c:pt idx="601">
                        <c:v>35</c:v>
                      </c:pt>
                      <c:pt idx="602">
                        <c:v>36</c:v>
                      </c:pt>
                      <c:pt idx="603">
                        <c:v>36</c:v>
                      </c:pt>
                      <c:pt idx="604">
                        <c:v>36</c:v>
                      </c:pt>
                      <c:pt idx="605">
                        <c:v>36</c:v>
                      </c:pt>
                      <c:pt idx="606">
                        <c:v>36</c:v>
                      </c:pt>
                      <c:pt idx="607">
                        <c:v>36</c:v>
                      </c:pt>
                      <c:pt idx="608">
                        <c:v>36</c:v>
                      </c:pt>
                      <c:pt idx="609">
                        <c:v>36</c:v>
                      </c:pt>
                      <c:pt idx="610">
                        <c:v>36</c:v>
                      </c:pt>
                      <c:pt idx="611">
                        <c:v>36</c:v>
                      </c:pt>
                      <c:pt idx="612">
                        <c:v>36</c:v>
                      </c:pt>
                      <c:pt idx="613">
                        <c:v>37</c:v>
                      </c:pt>
                      <c:pt idx="614">
                        <c:v>37</c:v>
                      </c:pt>
                      <c:pt idx="615">
                        <c:v>37</c:v>
                      </c:pt>
                      <c:pt idx="616">
                        <c:v>37</c:v>
                      </c:pt>
                      <c:pt idx="617">
                        <c:v>37</c:v>
                      </c:pt>
                      <c:pt idx="618">
                        <c:v>37</c:v>
                      </c:pt>
                      <c:pt idx="619">
                        <c:v>37</c:v>
                      </c:pt>
                      <c:pt idx="620">
                        <c:v>37</c:v>
                      </c:pt>
                      <c:pt idx="621">
                        <c:v>37</c:v>
                      </c:pt>
                      <c:pt idx="622">
                        <c:v>37</c:v>
                      </c:pt>
                      <c:pt idx="623">
                        <c:v>38</c:v>
                      </c:pt>
                      <c:pt idx="624">
                        <c:v>38</c:v>
                      </c:pt>
                      <c:pt idx="625">
                        <c:v>38</c:v>
                      </c:pt>
                      <c:pt idx="626">
                        <c:v>38</c:v>
                      </c:pt>
                      <c:pt idx="627">
                        <c:v>38</c:v>
                      </c:pt>
                      <c:pt idx="628">
                        <c:v>38</c:v>
                      </c:pt>
                      <c:pt idx="629">
                        <c:v>38</c:v>
                      </c:pt>
                      <c:pt idx="630">
                        <c:v>38</c:v>
                      </c:pt>
                      <c:pt idx="631">
                        <c:v>39</c:v>
                      </c:pt>
                      <c:pt idx="632">
                        <c:v>39</c:v>
                      </c:pt>
                      <c:pt idx="633">
                        <c:v>39</c:v>
                      </c:pt>
                      <c:pt idx="634">
                        <c:v>39</c:v>
                      </c:pt>
                      <c:pt idx="635">
                        <c:v>39</c:v>
                      </c:pt>
                      <c:pt idx="636">
                        <c:v>39</c:v>
                      </c:pt>
                      <c:pt idx="637">
                        <c:v>39</c:v>
                      </c:pt>
                      <c:pt idx="638">
                        <c:v>39</c:v>
                      </c:pt>
                      <c:pt idx="639">
                        <c:v>40</c:v>
                      </c:pt>
                      <c:pt idx="640">
                        <c:v>40</c:v>
                      </c:pt>
                      <c:pt idx="641">
                        <c:v>40</c:v>
                      </c:pt>
                      <c:pt idx="642">
                        <c:v>40</c:v>
                      </c:pt>
                      <c:pt idx="643">
                        <c:v>41</c:v>
                      </c:pt>
                      <c:pt idx="644">
                        <c:v>41</c:v>
                      </c:pt>
                      <c:pt idx="645">
                        <c:v>41</c:v>
                      </c:pt>
                      <c:pt idx="646">
                        <c:v>42</c:v>
                      </c:pt>
                      <c:pt idx="647">
                        <c:v>42</c:v>
                      </c:pt>
                      <c:pt idx="648">
                        <c:v>42</c:v>
                      </c:pt>
                      <c:pt idx="649">
                        <c:v>42</c:v>
                      </c:pt>
                      <c:pt idx="650">
                        <c:v>43</c:v>
                      </c:pt>
                      <c:pt idx="651">
                        <c:v>43</c:v>
                      </c:pt>
                      <c:pt idx="652">
                        <c:v>44</c:v>
                      </c:pt>
                      <c:pt idx="653">
                        <c:v>45</c:v>
                      </c:pt>
                      <c:pt idx="654">
                        <c:v>45</c:v>
                      </c:pt>
                      <c:pt idx="655">
                        <c:v>45</c:v>
                      </c:pt>
                      <c:pt idx="656">
                        <c:v>45</c:v>
                      </c:pt>
                      <c:pt idx="657">
                        <c:v>46</c:v>
                      </c:pt>
                      <c:pt idx="658">
                        <c:v>46</c:v>
                      </c:pt>
                      <c:pt idx="659">
                        <c:v>46</c:v>
                      </c:pt>
                      <c:pt idx="660">
                        <c:v>46</c:v>
                      </c:pt>
                      <c:pt idx="661">
                        <c:v>46</c:v>
                      </c:pt>
                      <c:pt idx="662">
                        <c:v>47</c:v>
                      </c:pt>
                      <c:pt idx="663">
                        <c:v>47</c:v>
                      </c:pt>
                      <c:pt idx="664">
                        <c:v>47</c:v>
                      </c:pt>
                      <c:pt idx="665">
                        <c:v>48</c:v>
                      </c:pt>
                      <c:pt idx="666">
                        <c:v>49</c:v>
                      </c:pt>
                      <c:pt idx="667">
                        <c:v>49</c:v>
                      </c:pt>
                      <c:pt idx="668">
                        <c:v>50</c:v>
                      </c:pt>
                      <c:pt idx="669">
                        <c:v>51</c:v>
                      </c:pt>
                      <c:pt idx="670">
                        <c:v>51</c:v>
                      </c:pt>
                      <c:pt idx="671">
                        <c:v>51</c:v>
                      </c:pt>
                      <c:pt idx="672">
                        <c:v>51</c:v>
                      </c:pt>
                      <c:pt idx="673">
                        <c:v>52</c:v>
                      </c:pt>
                      <c:pt idx="674">
                        <c:v>52</c:v>
                      </c:pt>
                      <c:pt idx="675">
                        <c:v>52</c:v>
                      </c:pt>
                      <c:pt idx="676">
                        <c:v>53</c:v>
                      </c:pt>
                      <c:pt idx="677">
                        <c:v>53</c:v>
                      </c:pt>
                      <c:pt idx="678">
                        <c:v>53</c:v>
                      </c:pt>
                      <c:pt idx="679">
                        <c:v>54</c:v>
                      </c:pt>
                      <c:pt idx="680">
                        <c:v>54</c:v>
                      </c:pt>
                      <c:pt idx="681">
                        <c:v>54</c:v>
                      </c:pt>
                      <c:pt idx="682">
                        <c:v>54</c:v>
                      </c:pt>
                      <c:pt idx="683">
                        <c:v>55</c:v>
                      </c:pt>
                      <c:pt idx="684">
                        <c:v>56</c:v>
                      </c:pt>
                      <c:pt idx="685">
                        <c:v>56</c:v>
                      </c:pt>
                      <c:pt idx="686">
                        <c:v>58</c:v>
                      </c:pt>
                      <c:pt idx="687">
                        <c:v>59</c:v>
                      </c:pt>
                      <c:pt idx="688">
                        <c:v>59</c:v>
                      </c:pt>
                      <c:pt idx="689">
                        <c:v>27</c:v>
                      </c:pt>
                      <c:pt idx="690">
                        <c:v>29</c:v>
                      </c:pt>
                      <c:pt idx="691">
                        <c:v>29</c:v>
                      </c:pt>
                      <c:pt idx="692">
                        <c:v>30</c:v>
                      </c:pt>
                      <c:pt idx="693">
                        <c:v>31</c:v>
                      </c:pt>
                      <c:pt idx="694">
                        <c:v>31</c:v>
                      </c:pt>
                      <c:pt idx="695">
                        <c:v>31</c:v>
                      </c:pt>
                      <c:pt idx="696">
                        <c:v>32</c:v>
                      </c:pt>
                      <c:pt idx="697">
                        <c:v>33</c:v>
                      </c:pt>
                      <c:pt idx="698">
                        <c:v>33</c:v>
                      </c:pt>
                      <c:pt idx="699">
                        <c:v>33</c:v>
                      </c:pt>
                      <c:pt idx="700">
                        <c:v>34</c:v>
                      </c:pt>
                      <c:pt idx="701">
                        <c:v>34</c:v>
                      </c:pt>
                      <c:pt idx="702">
                        <c:v>36</c:v>
                      </c:pt>
                      <c:pt idx="703">
                        <c:v>37</c:v>
                      </c:pt>
                      <c:pt idx="704">
                        <c:v>37</c:v>
                      </c:pt>
                      <c:pt idx="705">
                        <c:v>37</c:v>
                      </c:pt>
                      <c:pt idx="706">
                        <c:v>37</c:v>
                      </c:pt>
                      <c:pt idx="707">
                        <c:v>38</c:v>
                      </c:pt>
                      <c:pt idx="708">
                        <c:v>38</c:v>
                      </c:pt>
                      <c:pt idx="709">
                        <c:v>38</c:v>
                      </c:pt>
                      <c:pt idx="710">
                        <c:v>38</c:v>
                      </c:pt>
                      <c:pt idx="711">
                        <c:v>39</c:v>
                      </c:pt>
                      <c:pt idx="712">
                        <c:v>40</c:v>
                      </c:pt>
                      <c:pt idx="713">
                        <c:v>40</c:v>
                      </c:pt>
                      <c:pt idx="714">
                        <c:v>40</c:v>
                      </c:pt>
                      <c:pt idx="715">
                        <c:v>40</c:v>
                      </c:pt>
                      <c:pt idx="716">
                        <c:v>41</c:v>
                      </c:pt>
                      <c:pt idx="717">
                        <c:v>41</c:v>
                      </c:pt>
                      <c:pt idx="718">
                        <c:v>41</c:v>
                      </c:pt>
                      <c:pt idx="719">
                        <c:v>42</c:v>
                      </c:pt>
                      <c:pt idx="720">
                        <c:v>42</c:v>
                      </c:pt>
                      <c:pt idx="721">
                        <c:v>42</c:v>
                      </c:pt>
                      <c:pt idx="722">
                        <c:v>43</c:v>
                      </c:pt>
                      <c:pt idx="723">
                        <c:v>43</c:v>
                      </c:pt>
                      <c:pt idx="724">
                        <c:v>43</c:v>
                      </c:pt>
                      <c:pt idx="725">
                        <c:v>43</c:v>
                      </c:pt>
                      <c:pt idx="726">
                        <c:v>43</c:v>
                      </c:pt>
                      <c:pt idx="727">
                        <c:v>44</c:v>
                      </c:pt>
                      <c:pt idx="728">
                        <c:v>44</c:v>
                      </c:pt>
                      <c:pt idx="729">
                        <c:v>45</c:v>
                      </c:pt>
                      <c:pt idx="730">
                        <c:v>45</c:v>
                      </c:pt>
                      <c:pt idx="731">
                        <c:v>46</c:v>
                      </c:pt>
                      <c:pt idx="732">
                        <c:v>46</c:v>
                      </c:pt>
                      <c:pt idx="733">
                        <c:v>46</c:v>
                      </c:pt>
                      <c:pt idx="734">
                        <c:v>46</c:v>
                      </c:pt>
                      <c:pt idx="735">
                        <c:v>47</c:v>
                      </c:pt>
                      <c:pt idx="736">
                        <c:v>47</c:v>
                      </c:pt>
                      <c:pt idx="737">
                        <c:v>47</c:v>
                      </c:pt>
                      <c:pt idx="738">
                        <c:v>48</c:v>
                      </c:pt>
                      <c:pt idx="739">
                        <c:v>48</c:v>
                      </c:pt>
                      <c:pt idx="740">
                        <c:v>49</c:v>
                      </c:pt>
                      <c:pt idx="741">
                        <c:v>49</c:v>
                      </c:pt>
                      <c:pt idx="742">
                        <c:v>49</c:v>
                      </c:pt>
                      <c:pt idx="743">
                        <c:v>49</c:v>
                      </c:pt>
                      <c:pt idx="744">
                        <c:v>50</c:v>
                      </c:pt>
                      <c:pt idx="745">
                        <c:v>50</c:v>
                      </c:pt>
                      <c:pt idx="746">
                        <c:v>50</c:v>
                      </c:pt>
                      <c:pt idx="747">
                        <c:v>50</c:v>
                      </c:pt>
                      <c:pt idx="748">
                        <c:v>50</c:v>
                      </c:pt>
                      <c:pt idx="749">
                        <c:v>50</c:v>
                      </c:pt>
                      <c:pt idx="750">
                        <c:v>50</c:v>
                      </c:pt>
                      <c:pt idx="751">
                        <c:v>50</c:v>
                      </c:pt>
                      <c:pt idx="752">
                        <c:v>50</c:v>
                      </c:pt>
                      <c:pt idx="753">
                        <c:v>51</c:v>
                      </c:pt>
                      <c:pt idx="754">
                        <c:v>51</c:v>
                      </c:pt>
                      <c:pt idx="755">
                        <c:v>53</c:v>
                      </c:pt>
                      <c:pt idx="756">
                        <c:v>53</c:v>
                      </c:pt>
                      <c:pt idx="757">
                        <c:v>53</c:v>
                      </c:pt>
                      <c:pt idx="758">
                        <c:v>53</c:v>
                      </c:pt>
                      <c:pt idx="759">
                        <c:v>54</c:v>
                      </c:pt>
                      <c:pt idx="760">
                        <c:v>54</c:v>
                      </c:pt>
                      <c:pt idx="761">
                        <c:v>54</c:v>
                      </c:pt>
                      <c:pt idx="762">
                        <c:v>54</c:v>
                      </c:pt>
                      <c:pt idx="763">
                        <c:v>55</c:v>
                      </c:pt>
                      <c:pt idx="764">
                        <c:v>55</c:v>
                      </c:pt>
                      <c:pt idx="765">
                        <c:v>55</c:v>
                      </c:pt>
                      <c:pt idx="766">
                        <c:v>58</c:v>
                      </c:pt>
                      <c:pt idx="767">
                        <c:v>58</c:v>
                      </c:pt>
                      <c:pt idx="768">
                        <c:v>58</c:v>
                      </c:pt>
                      <c:pt idx="769">
                        <c:v>18</c:v>
                      </c:pt>
                      <c:pt idx="770">
                        <c:v>18</c:v>
                      </c:pt>
                      <c:pt idx="771">
                        <c:v>19</c:v>
                      </c:pt>
                      <c:pt idx="772">
                        <c:v>19</c:v>
                      </c:pt>
                      <c:pt idx="773">
                        <c:v>19</c:v>
                      </c:pt>
                      <c:pt idx="774">
                        <c:v>20</c:v>
                      </c:pt>
                      <c:pt idx="775">
                        <c:v>20</c:v>
                      </c:pt>
                      <c:pt idx="776">
                        <c:v>20</c:v>
                      </c:pt>
                      <c:pt idx="777">
                        <c:v>21</c:v>
                      </c:pt>
                      <c:pt idx="778">
                        <c:v>21</c:v>
                      </c:pt>
                      <c:pt idx="779">
                        <c:v>21</c:v>
                      </c:pt>
                      <c:pt idx="780">
                        <c:v>21</c:v>
                      </c:pt>
                      <c:pt idx="781">
                        <c:v>21</c:v>
                      </c:pt>
                      <c:pt idx="782">
                        <c:v>22</c:v>
                      </c:pt>
                      <c:pt idx="783">
                        <c:v>22</c:v>
                      </c:pt>
                      <c:pt idx="784">
                        <c:v>22</c:v>
                      </c:pt>
                      <c:pt idx="785">
                        <c:v>22</c:v>
                      </c:pt>
                      <c:pt idx="786">
                        <c:v>22</c:v>
                      </c:pt>
                      <c:pt idx="787">
                        <c:v>22</c:v>
                      </c:pt>
                      <c:pt idx="788">
                        <c:v>22</c:v>
                      </c:pt>
                      <c:pt idx="789">
                        <c:v>22</c:v>
                      </c:pt>
                      <c:pt idx="790">
                        <c:v>23</c:v>
                      </c:pt>
                      <c:pt idx="791">
                        <c:v>23</c:v>
                      </c:pt>
                      <c:pt idx="792">
                        <c:v>23</c:v>
                      </c:pt>
                      <c:pt idx="793">
                        <c:v>23</c:v>
                      </c:pt>
                      <c:pt idx="794">
                        <c:v>23</c:v>
                      </c:pt>
                      <c:pt idx="795">
                        <c:v>24</c:v>
                      </c:pt>
                      <c:pt idx="796">
                        <c:v>24</c:v>
                      </c:pt>
                      <c:pt idx="797">
                        <c:v>24</c:v>
                      </c:pt>
                      <c:pt idx="798">
                        <c:v>24</c:v>
                      </c:pt>
                      <c:pt idx="799">
                        <c:v>25</c:v>
                      </c:pt>
                      <c:pt idx="800">
                        <c:v>25</c:v>
                      </c:pt>
                      <c:pt idx="801">
                        <c:v>25</c:v>
                      </c:pt>
                      <c:pt idx="802">
                        <c:v>26</c:v>
                      </c:pt>
                      <c:pt idx="803">
                        <c:v>26</c:v>
                      </c:pt>
                      <c:pt idx="804">
                        <c:v>26</c:v>
                      </c:pt>
                      <c:pt idx="805">
                        <c:v>26</c:v>
                      </c:pt>
                      <c:pt idx="806">
                        <c:v>26</c:v>
                      </c:pt>
                      <c:pt idx="807">
                        <c:v>26</c:v>
                      </c:pt>
                      <c:pt idx="808">
                        <c:v>26</c:v>
                      </c:pt>
                      <c:pt idx="809">
                        <c:v>26</c:v>
                      </c:pt>
                      <c:pt idx="810">
                        <c:v>26</c:v>
                      </c:pt>
                      <c:pt idx="811">
                        <c:v>26</c:v>
                      </c:pt>
                      <c:pt idx="812">
                        <c:v>27</c:v>
                      </c:pt>
                      <c:pt idx="813">
                        <c:v>27</c:v>
                      </c:pt>
                      <c:pt idx="814">
                        <c:v>27</c:v>
                      </c:pt>
                      <c:pt idx="815">
                        <c:v>27</c:v>
                      </c:pt>
                      <c:pt idx="816">
                        <c:v>27</c:v>
                      </c:pt>
                      <c:pt idx="817">
                        <c:v>27</c:v>
                      </c:pt>
                      <c:pt idx="818">
                        <c:v>27</c:v>
                      </c:pt>
                      <c:pt idx="819">
                        <c:v>27</c:v>
                      </c:pt>
                      <c:pt idx="820">
                        <c:v>27</c:v>
                      </c:pt>
                      <c:pt idx="821">
                        <c:v>27</c:v>
                      </c:pt>
                      <c:pt idx="822">
                        <c:v>27</c:v>
                      </c:pt>
                      <c:pt idx="823">
                        <c:v>27</c:v>
                      </c:pt>
                      <c:pt idx="824">
                        <c:v>27</c:v>
                      </c:pt>
                      <c:pt idx="825">
                        <c:v>27</c:v>
                      </c:pt>
                      <c:pt idx="826">
                        <c:v>27</c:v>
                      </c:pt>
                      <c:pt idx="827">
                        <c:v>27</c:v>
                      </c:pt>
                      <c:pt idx="828">
                        <c:v>27</c:v>
                      </c:pt>
                      <c:pt idx="829">
                        <c:v>27</c:v>
                      </c:pt>
                      <c:pt idx="830">
                        <c:v>28</c:v>
                      </c:pt>
                      <c:pt idx="831">
                        <c:v>28</c:v>
                      </c:pt>
                      <c:pt idx="832">
                        <c:v>28</c:v>
                      </c:pt>
                      <c:pt idx="833">
                        <c:v>28</c:v>
                      </c:pt>
                      <c:pt idx="834">
                        <c:v>28</c:v>
                      </c:pt>
                      <c:pt idx="835">
                        <c:v>28</c:v>
                      </c:pt>
                      <c:pt idx="836">
                        <c:v>28</c:v>
                      </c:pt>
                      <c:pt idx="837">
                        <c:v>28</c:v>
                      </c:pt>
                      <c:pt idx="838">
                        <c:v>28</c:v>
                      </c:pt>
                      <c:pt idx="839">
                        <c:v>28</c:v>
                      </c:pt>
                      <c:pt idx="840">
                        <c:v>28</c:v>
                      </c:pt>
                      <c:pt idx="841">
                        <c:v>28</c:v>
                      </c:pt>
                      <c:pt idx="842">
                        <c:v>28</c:v>
                      </c:pt>
                      <c:pt idx="843">
                        <c:v>28</c:v>
                      </c:pt>
                      <c:pt idx="844">
                        <c:v>28</c:v>
                      </c:pt>
                      <c:pt idx="845">
                        <c:v>29</c:v>
                      </c:pt>
                      <c:pt idx="846">
                        <c:v>29</c:v>
                      </c:pt>
                      <c:pt idx="847">
                        <c:v>29</c:v>
                      </c:pt>
                      <c:pt idx="848">
                        <c:v>29</c:v>
                      </c:pt>
                      <c:pt idx="849">
                        <c:v>29</c:v>
                      </c:pt>
                      <c:pt idx="850">
                        <c:v>29</c:v>
                      </c:pt>
                      <c:pt idx="851">
                        <c:v>29</c:v>
                      </c:pt>
                      <c:pt idx="852">
                        <c:v>29</c:v>
                      </c:pt>
                      <c:pt idx="853">
                        <c:v>29</c:v>
                      </c:pt>
                      <c:pt idx="854">
                        <c:v>29</c:v>
                      </c:pt>
                      <c:pt idx="855">
                        <c:v>29</c:v>
                      </c:pt>
                      <c:pt idx="856">
                        <c:v>29</c:v>
                      </c:pt>
                      <c:pt idx="857">
                        <c:v>29</c:v>
                      </c:pt>
                      <c:pt idx="858">
                        <c:v>29</c:v>
                      </c:pt>
                      <c:pt idx="859">
                        <c:v>29</c:v>
                      </c:pt>
                      <c:pt idx="860">
                        <c:v>29</c:v>
                      </c:pt>
                      <c:pt idx="861">
                        <c:v>29</c:v>
                      </c:pt>
                      <c:pt idx="862">
                        <c:v>29</c:v>
                      </c:pt>
                      <c:pt idx="863">
                        <c:v>29</c:v>
                      </c:pt>
                      <c:pt idx="864">
                        <c:v>30</c:v>
                      </c:pt>
                      <c:pt idx="865">
                        <c:v>30</c:v>
                      </c:pt>
                      <c:pt idx="866">
                        <c:v>30</c:v>
                      </c:pt>
                      <c:pt idx="867">
                        <c:v>30</c:v>
                      </c:pt>
                      <c:pt idx="868">
                        <c:v>30</c:v>
                      </c:pt>
                      <c:pt idx="869">
                        <c:v>30</c:v>
                      </c:pt>
                      <c:pt idx="870">
                        <c:v>30</c:v>
                      </c:pt>
                      <c:pt idx="871">
                        <c:v>30</c:v>
                      </c:pt>
                      <c:pt idx="872">
                        <c:v>30</c:v>
                      </c:pt>
                      <c:pt idx="873">
                        <c:v>30</c:v>
                      </c:pt>
                      <c:pt idx="874">
                        <c:v>30</c:v>
                      </c:pt>
                      <c:pt idx="875">
                        <c:v>30</c:v>
                      </c:pt>
                      <c:pt idx="876">
                        <c:v>30</c:v>
                      </c:pt>
                      <c:pt idx="877">
                        <c:v>30</c:v>
                      </c:pt>
                      <c:pt idx="878">
                        <c:v>31</c:v>
                      </c:pt>
                      <c:pt idx="879">
                        <c:v>31</c:v>
                      </c:pt>
                      <c:pt idx="880">
                        <c:v>31</c:v>
                      </c:pt>
                      <c:pt idx="881">
                        <c:v>31</c:v>
                      </c:pt>
                      <c:pt idx="882">
                        <c:v>31</c:v>
                      </c:pt>
                      <c:pt idx="883">
                        <c:v>31</c:v>
                      </c:pt>
                      <c:pt idx="884">
                        <c:v>31</c:v>
                      </c:pt>
                      <c:pt idx="885">
                        <c:v>31</c:v>
                      </c:pt>
                      <c:pt idx="886">
                        <c:v>31</c:v>
                      </c:pt>
                      <c:pt idx="887">
                        <c:v>31</c:v>
                      </c:pt>
                      <c:pt idx="888">
                        <c:v>31</c:v>
                      </c:pt>
                      <c:pt idx="889">
                        <c:v>31</c:v>
                      </c:pt>
                      <c:pt idx="890">
                        <c:v>32</c:v>
                      </c:pt>
                      <c:pt idx="891">
                        <c:v>32</c:v>
                      </c:pt>
                      <c:pt idx="892">
                        <c:v>32</c:v>
                      </c:pt>
                      <c:pt idx="893">
                        <c:v>32</c:v>
                      </c:pt>
                      <c:pt idx="894">
                        <c:v>32</c:v>
                      </c:pt>
                      <c:pt idx="895">
                        <c:v>32</c:v>
                      </c:pt>
                      <c:pt idx="896">
                        <c:v>32</c:v>
                      </c:pt>
                      <c:pt idx="897">
                        <c:v>32</c:v>
                      </c:pt>
                      <c:pt idx="898">
                        <c:v>32</c:v>
                      </c:pt>
                      <c:pt idx="899">
                        <c:v>32</c:v>
                      </c:pt>
                      <c:pt idx="900">
                        <c:v>32</c:v>
                      </c:pt>
                      <c:pt idx="901">
                        <c:v>32</c:v>
                      </c:pt>
                      <c:pt idx="902">
                        <c:v>32</c:v>
                      </c:pt>
                      <c:pt idx="903">
                        <c:v>32</c:v>
                      </c:pt>
                      <c:pt idx="904">
                        <c:v>32</c:v>
                      </c:pt>
                      <c:pt idx="905">
                        <c:v>32</c:v>
                      </c:pt>
                      <c:pt idx="906">
                        <c:v>32</c:v>
                      </c:pt>
                      <c:pt idx="907">
                        <c:v>33</c:v>
                      </c:pt>
                      <c:pt idx="908">
                        <c:v>33</c:v>
                      </c:pt>
                      <c:pt idx="909">
                        <c:v>33</c:v>
                      </c:pt>
                      <c:pt idx="910">
                        <c:v>33</c:v>
                      </c:pt>
                      <c:pt idx="911">
                        <c:v>33</c:v>
                      </c:pt>
                      <c:pt idx="912">
                        <c:v>33</c:v>
                      </c:pt>
                      <c:pt idx="913">
                        <c:v>33</c:v>
                      </c:pt>
                      <c:pt idx="914">
                        <c:v>33</c:v>
                      </c:pt>
                      <c:pt idx="915">
                        <c:v>33</c:v>
                      </c:pt>
                      <c:pt idx="916">
                        <c:v>33</c:v>
                      </c:pt>
                      <c:pt idx="917">
                        <c:v>33</c:v>
                      </c:pt>
                      <c:pt idx="918">
                        <c:v>33</c:v>
                      </c:pt>
                      <c:pt idx="919">
                        <c:v>33</c:v>
                      </c:pt>
                      <c:pt idx="920">
                        <c:v>33</c:v>
                      </c:pt>
                      <c:pt idx="921">
                        <c:v>34</c:v>
                      </c:pt>
                      <c:pt idx="922">
                        <c:v>34</c:v>
                      </c:pt>
                      <c:pt idx="923">
                        <c:v>34</c:v>
                      </c:pt>
                      <c:pt idx="924">
                        <c:v>34</c:v>
                      </c:pt>
                      <c:pt idx="925">
                        <c:v>34</c:v>
                      </c:pt>
                      <c:pt idx="926">
                        <c:v>34</c:v>
                      </c:pt>
                      <c:pt idx="927">
                        <c:v>34</c:v>
                      </c:pt>
                      <c:pt idx="928">
                        <c:v>34</c:v>
                      </c:pt>
                      <c:pt idx="929">
                        <c:v>34</c:v>
                      </c:pt>
                      <c:pt idx="930">
                        <c:v>34</c:v>
                      </c:pt>
                      <c:pt idx="931">
                        <c:v>34</c:v>
                      </c:pt>
                      <c:pt idx="932">
                        <c:v>34</c:v>
                      </c:pt>
                      <c:pt idx="933">
                        <c:v>34</c:v>
                      </c:pt>
                      <c:pt idx="934">
                        <c:v>34</c:v>
                      </c:pt>
                      <c:pt idx="935">
                        <c:v>34</c:v>
                      </c:pt>
                      <c:pt idx="936">
                        <c:v>34</c:v>
                      </c:pt>
                      <c:pt idx="937">
                        <c:v>34</c:v>
                      </c:pt>
                      <c:pt idx="938">
                        <c:v>34</c:v>
                      </c:pt>
                      <c:pt idx="939">
                        <c:v>34</c:v>
                      </c:pt>
                      <c:pt idx="940">
                        <c:v>34</c:v>
                      </c:pt>
                      <c:pt idx="941">
                        <c:v>34</c:v>
                      </c:pt>
                      <c:pt idx="942">
                        <c:v>34</c:v>
                      </c:pt>
                      <c:pt idx="943">
                        <c:v>35</c:v>
                      </c:pt>
                      <c:pt idx="944">
                        <c:v>35</c:v>
                      </c:pt>
                      <c:pt idx="945">
                        <c:v>35</c:v>
                      </c:pt>
                      <c:pt idx="946">
                        <c:v>35</c:v>
                      </c:pt>
                      <c:pt idx="947">
                        <c:v>35</c:v>
                      </c:pt>
                      <c:pt idx="948">
                        <c:v>35</c:v>
                      </c:pt>
                      <c:pt idx="949">
                        <c:v>35</c:v>
                      </c:pt>
                      <c:pt idx="950">
                        <c:v>35</c:v>
                      </c:pt>
                      <c:pt idx="951">
                        <c:v>35</c:v>
                      </c:pt>
                      <c:pt idx="952">
                        <c:v>35</c:v>
                      </c:pt>
                      <c:pt idx="953">
                        <c:v>35</c:v>
                      </c:pt>
                      <c:pt idx="954">
                        <c:v>35</c:v>
                      </c:pt>
                      <c:pt idx="955">
                        <c:v>36</c:v>
                      </c:pt>
                      <c:pt idx="956">
                        <c:v>36</c:v>
                      </c:pt>
                      <c:pt idx="957">
                        <c:v>36</c:v>
                      </c:pt>
                      <c:pt idx="958">
                        <c:v>36</c:v>
                      </c:pt>
                      <c:pt idx="959">
                        <c:v>36</c:v>
                      </c:pt>
                      <c:pt idx="960">
                        <c:v>36</c:v>
                      </c:pt>
                      <c:pt idx="961">
                        <c:v>36</c:v>
                      </c:pt>
                      <c:pt idx="962">
                        <c:v>37</c:v>
                      </c:pt>
                      <c:pt idx="963">
                        <c:v>37</c:v>
                      </c:pt>
                      <c:pt idx="964">
                        <c:v>37</c:v>
                      </c:pt>
                      <c:pt idx="965">
                        <c:v>37</c:v>
                      </c:pt>
                      <c:pt idx="966">
                        <c:v>37</c:v>
                      </c:pt>
                      <c:pt idx="967">
                        <c:v>37</c:v>
                      </c:pt>
                      <c:pt idx="968">
                        <c:v>37</c:v>
                      </c:pt>
                      <c:pt idx="969">
                        <c:v>37</c:v>
                      </c:pt>
                      <c:pt idx="970">
                        <c:v>37</c:v>
                      </c:pt>
                      <c:pt idx="971">
                        <c:v>37</c:v>
                      </c:pt>
                      <c:pt idx="972">
                        <c:v>37</c:v>
                      </c:pt>
                      <c:pt idx="973">
                        <c:v>37</c:v>
                      </c:pt>
                      <c:pt idx="974">
                        <c:v>37</c:v>
                      </c:pt>
                      <c:pt idx="975">
                        <c:v>38</c:v>
                      </c:pt>
                      <c:pt idx="976">
                        <c:v>38</c:v>
                      </c:pt>
                      <c:pt idx="977">
                        <c:v>38</c:v>
                      </c:pt>
                      <c:pt idx="978">
                        <c:v>38</c:v>
                      </c:pt>
                      <c:pt idx="979">
                        <c:v>38</c:v>
                      </c:pt>
                      <c:pt idx="980">
                        <c:v>38</c:v>
                      </c:pt>
                      <c:pt idx="981">
                        <c:v>38</c:v>
                      </c:pt>
                      <c:pt idx="982">
                        <c:v>38</c:v>
                      </c:pt>
                      <c:pt idx="983">
                        <c:v>38</c:v>
                      </c:pt>
                      <c:pt idx="984">
                        <c:v>38</c:v>
                      </c:pt>
                      <c:pt idx="985">
                        <c:v>38</c:v>
                      </c:pt>
                      <c:pt idx="986">
                        <c:v>39</c:v>
                      </c:pt>
                      <c:pt idx="987">
                        <c:v>39</c:v>
                      </c:pt>
                      <c:pt idx="988">
                        <c:v>39</c:v>
                      </c:pt>
                      <c:pt idx="989">
                        <c:v>40</c:v>
                      </c:pt>
                      <c:pt idx="990">
                        <c:v>40</c:v>
                      </c:pt>
                      <c:pt idx="991">
                        <c:v>40</c:v>
                      </c:pt>
                      <c:pt idx="992">
                        <c:v>40</c:v>
                      </c:pt>
                      <c:pt idx="993">
                        <c:v>40</c:v>
                      </c:pt>
                      <c:pt idx="994">
                        <c:v>40</c:v>
                      </c:pt>
                      <c:pt idx="995">
                        <c:v>40</c:v>
                      </c:pt>
                      <c:pt idx="996">
                        <c:v>40</c:v>
                      </c:pt>
                      <c:pt idx="997">
                        <c:v>40</c:v>
                      </c:pt>
                      <c:pt idx="998">
                        <c:v>40</c:v>
                      </c:pt>
                      <c:pt idx="999">
                        <c:v>41</c:v>
                      </c:pt>
                      <c:pt idx="1000">
                        <c:v>41</c:v>
                      </c:pt>
                      <c:pt idx="1001">
                        <c:v>41</c:v>
                      </c:pt>
                      <c:pt idx="1002">
                        <c:v>41</c:v>
                      </c:pt>
                      <c:pt idx="1003">
                        <c:v>41</c:v>
                      </c:pt>
                      <c:pt idx="1004">
                        <c:v>41</c:v>
                      </c:pt>
                      <c:pt idx="1005">
                        <c:v>41</c:v>
                      </c:pt>
                      <c:pt idx="1006">
                        <c:v>42</c:v>
                      </c:pt>
                      <c:pt idx="1007">
                        <c:v>42</c:v>
                      </c:pt>
                      <c:pt idx="1008">
                        <c:v>42</c:v>
                      </c:pt>
                      <c:pt idx="1009">
                        <c:v>42</c:v>
                      </c:pt>
                      <c:pt idx="1010">
                        <c:v>42</c:v>
                      </c:pt>
                      <c:pt idx="1011">
                        <c:v>42</c:v>
                      </c:pt>
                      <c:pt idx="1012">
                        <c:v>42</c:v>
                      </c:pt>
                      <c:pt idx="1013">
                        <c:v>42</c:v>
                      </c:pt>
                      <c:pt idx="1014">
                        <c:v>43</c:v>
                      </c:pt>
                      <c:pt idx="1015">
                        <c:v>43</c:v>
                      </c:pt>
                      <c:pt idx="1016">
                        <c:v>43</c:v>
                      </c:pt>
                      <c:pt idx="1017">
                        <c:v>43</c:v>
                      </c:pt>
                      <c:pt idx="1018">
                        <c:v>43</c:v>
                      </c:pt>
                      <c:pt idx="1019">
                        <c:v>43</c:v>
                      </c:pt>
                      <c:pt idx="1020">
                        <c:v>44</c:v>
                      </c:pt>
                      <c:pt idx="1021">
                        <c:v>44</c:v>
                      </c:pt>
                      <c:pt idx="1022">
                        <c:v>44</c:v>
                      </c:pt>
                      <c:pt idx="1023">
                        <c:v>44</c:v>
                      </c:pt>
                      <c:pt idx="1024">
                        <c:v>44</c:v>
                      </c:pt>
                      <c:pt idx="1025">
                        <c:v>44</c:v>
                      </c:pt>
                      <c:pt idx="1026">
                        <c:v>44</c:v>
                      </c:pt>
                      <c:pt idx="1027">
                        <c:v>44</c:v>
                      </c:pt>
                      <c:pt idx="1028">
                        <c:v>45</c:v>
                      </c:pt>
                      <c:pt idx="1029">
                        <c:v>45</c:v>
                      </c:pt>
                      <c:pt idx="1030">
                        <c:v>45</c:v>
                      </c:pt>
                      <c:pt idx="1031">
                        <c:v>45</c:v>
                      </c:pt>
                      <c:pt idx="1032">
                        <c:v>45</c:v>
                      </c:pt>
                      <c:pt idx="1033">
                        <c:v>45</c:v>
                      </c:pt>
                      <c:pt idx="1034">
                        <c:v>45</c:v>
                      </c:pt>
                      <c:pt idx="1035">
                        <c:v>46</c:v>
                      </c:pt>
                      <c:pt idx="1036">
                        <c:v>47</c:v>
                      </c:pt>
                      <c:pt idx="1037">
                        <c:v>47</c:v>
                      </c:pt>
                      <c:pt idx="1038">
                        <c:v>48</c:v>
                      </c:pt>
                      <c:pt idx="1039">
                        <c:v>48</c:v>
                      </c:pt>
                      <c:pt idx="1040">
                        <c:v>49</c:v>
                      </c:pt>
                      <c:pt idx="1041">
                        <c:v>49</c:v>
                      </c:pt>
                      <c:pt idx="1042">
                        <c:v>51</c:v>
                      </c:pt>
                      <c:pt idx="1043">
                        <c:v>51</c:v>
                      </c:pt>
                      <c:pt idx="1044">
                        <c:v>52</c:v>
                      </c:pt>
                      <c:pt idx="1045">
                        <c:v>52</c:v>
                      </c:pt>
                      <c:pt idx="1046">
                        <c:v>52</c:v>
                      </c:pt>
                      <c:pt idx="1047">
                        <c:v>54</c:v>
                      </c:pt>
                      <c:pt idx="1048">
                        <c:v>54</c:v>
                      </c:pt>
                      <c:pt idx="1049">
                        <c:v>54</c:v>
                      </c:pt>
                      <c:pt idx="1050">
                        <c:v>55</c:v>
                      </c:pt>
                      <c:pt idx="1051">
                        <c:v>55</c:v>
                      </c:pt>
                      <c:pt idx="1052">
                        <c:v>56</c:v>
                      </c:pt>
                      <c:pt idx="1053">
                        <c:v>56</c:v>
                      </c:pt>
                      <c:pt idx="1054">
                        <c:v>56</c:v>
                      </c:pt>
                      <c:pt idx="1055">
                        <c:v>56</c:v>
                      </c:pt>
                      <c:pt idx="1056">
                        <c:v>57</c:v>
                      </c:pt>
                      <c:pt idx="1057">
                        <c:v>58</c:v>
                      </c:pt>
                      <c:pt idx="1058">
                        <c:v>58</c:v>
                      </c:pt>
                      <c:pt idx="1059">
                        <c:v>58</c:v>
                      </c:pt>
                      <c:pt idx="1060">
                        <c:v>59</c:v>
                      </c:pt>
                      <c:pt idx="1061">
                        <c:v>24</c:v>
                      </c:pt>
                      <c:pt idx="1062">
                        <c:v>24</c:v>
                      </c:pt>
                      <c:pt idx="1063">
                        <c:v>24</c:v>
                      </c:pt>
                      <c:pt idx="1064">
                        <c:v>24</c:v>
                      </c:pt>
                      <c:pt idx="1065">
                        <c:v>25</c:v>
                      </c:pt>
                      <c:pt idx="1066">
                        <c:v>25</c:v>
                      </c:pt>
                      <c:pt idx="1067">
                        <c:v>25</c:v>
                      </c:pt>
                      <c:pt idx="1068">
                        <c:v>25</c:v>
                      </c:pt>
                      <c:pt idx="1069">
                        <c:v>25</c:v>
                      </c:pt>
                      <c:pt idx="1070">
                        <c:v>25</c:v>
                      </c:pt>
                      <c:pt idx="1071">
                        <c:v>25</c:v>
                      </c:pt>
                      <c:pt idx="1072">
                        <c:v>25</c:v>
                      </c:pt>
                      <c:pt idx="1073">
                        <c:v>25</c:v>
                      </c:pt>
                      <c:pt idx="1074">
                        <c:v>25</c:v>
                      </c:pt>
                      <c:pt idx="1075">
                        <c:v>26</c:v>
                      </c:pt>
                      <c:pt idx="1076">
                        <c:v>26</c:v>
                      </c:pt>
                      <c:pt idx="1077">
                        <c:v>26</c:v>
                      </c:pt>
                      <c:pt idx="1078">
                        <c:v>26</c:v>
                      </c:pt>
                      <c:pt idx="1079">
                        <c:v>26</c:v>
                      </c:pt>
                      <c:pt idx="1080">
                        <c:v>26</c:v>
                      </c:pt>
                      <c:pt idx="1081">
                        <c:v>26</c:v>
                      </c:pt>
                      <c:pt idx="1082">
                        <c:v>26</c:v>
                      </c:pt>
                      <c:pt idx="1083">
                        <c:v>26</c:v>
                      </c:pt>
                      <c:pt idx="1084">
                        <c:v>27</c:v>
                      </c:pt>
                      <c:pt idx="1085">
                        <c:v>27</c:v>
                      </c:pt>
                      <c:pt idx="1086">
                        <c:v>27</c:v>
                      </c:pt>
                      <c:pt idx="1087">
                        <c:v>27</c:v>
                      </c:pt>
                      <c:pt idx="1088">
                        <c:v>27</c:v>
                      </c:pt>
                      <c:pt idx="1089">
                        <c:v>27</c:v>
                      </c:pt>
                      <c:pt idx="1090">
                        <c:v>27</c:v>
                      </c:pt>
                      <c:pt idx="1091">
                        <c:v>27</c:v>
                      </c:pt>
                      <c:pt idx="1092">
                        <c:v>27</c:v>
                      </c:pt>
                      <c:pt idx="1093">
                        <c:v>27</c:v>
                      </c:pt>
                      <c:pt idx="1094">
                        <c:v>27</c:v>
                      </c:pt>
                      <c:pt idx="1095">
                        <c:v>28</c:v>
                      </c:pt>
                      <c:pt idx="1096">
                        <c:v>28</c:v>
                      </c:pt>
                      <c:pt idx="1097">
                        <c:v>28</c:v>
                      </c:pt>
                      <c:pt idx="1098">
                        <c:v>28</c:v>
                      </c:pt>
                      <c:pt idx="1099">
                        <c:v>28</c:v>
                      </c:pt>
                      <c:pt idx="1100">
                        <c:v>28</c:v>
                      </c:pt>
                      <c:pt idx="1101">
                        <c:v>28</c:v>
                      </c:pt>
                      <c:pt idx="1102">
                        <c:v>28</c:v>
                      </c:pt>
                      <c:pt idx="1103">
                        <c:v>28</c:v>
                      </c:pt>
                      <c:pt idx="1104">
                        <c:v>29</c:v>
                      </c:pt>
                      <c:pt idx="1105">
                        <c:v>29</c:v>
                      </c:pt>
                      <c:pt idx="1106">
                        <c:v>29</c:v>
                      </c:pt>
                      <c:pt idx="1107">
                        <c:v>29</c:v>
                      </c:pt>
                      <c:pt idx="1108">
                        <c:v>29</c:v>
                      </c:pt>
                      <c:pt idx="1109">
                        <c:v>29</c:v>
                      </c:pt>
                      <c:pt idx="1110">
                        <c:v>29</c:v>
                      </c:pt>
                      <c:pt idx="1111">
                        <c:v>29</c:v>
                      </c:pt>
                      <c:pt idx="1112">
                        <c:v>29</c:v>
                      </c:pt>
                      <c:pt idx="1113">
                        <c:v>29</c:v>
                      </c:pt>
                      <c:pt idx="1114">
                        <c:v>29</c:v>
                      </c:pt>
                      <c:pt idx="1115">
                        <c:v>29</c:v>
                      </c:pt>
                      <c:pt idx="1116">
                        <c:v>29</c:v>
                      </c:pt>
                      <c:pt idx="1117">
                        <c:v>30</c:v>
                      </c:pt>
                      <c:pt idx="1118">
                        <c:v>30</c:v>
                      </c:pt>
                      <c:pt idx="1119">
                        <c:v>30</c:v>
                      </c:pt>
                      <c:pt idx="1120">
                        <c:v>30</c:v>
                      </c:pt>
                      <c:pt idx="1121">
                        <c:v>30</c:v>
                      </c:pt>
                      <c:pt idx="1122">
                        <c:v>30</c:v>
                      </c:pt>
                      <c:pt idx="1123">
                        <c:v>30</c:v>
                      </c:pt>
                      <c:pt idx="1124">
                        <c:v>30</c:v>
                      </c:pt>
                      <c:pt idx="1125">
                        <c:v>30</c:v>
                      </c:pt>
                      <c:pt idx="1126">
                        <c:v>30</c:v>
                      </c:pt>
                      <c:pt idx="1127">
                        <c:v>30</c:v>
                      </c:pt>
                      <c:pt idx="1128">
                        <c:v>30</c:v>
                      </c:pt>
                      <c:pt idx="1129">
                        <c:v>30</c:v>
                      </c:pt>
                      <c:pt idx="1130">
                        <c:v>30</c:v>
                      </c:pt>
                      <c:pt idx="1131">
                        <c:v>30</c:v>
                      </c:pt>
                      <c:pt idx="1132">
                        <c:v>30</c:v>
                      </c:pt>
                      <c:pt idx="1133">
                        <c:v>31</c:v>
                      </c:pt>
                      <c:pt idx="1134">
                        <c:v>31</c:v>
                      </c:pt>
                      <c:pt idx="1135">
                        <c:v>31</c:v>
                      </c:pt>
                      <c:pt idx="1136">
                        <c:v>31</c:v>
                      </c:pt>
                      <c:pt idx="1137">
                        <c:v>31</c:v>
                      </c:pt>
                      <c:pt idx="1138">
                        <c:v>31</c:v>
                      </c:pt>
                      <c:pt idx="1139">
                        <c:v>31</c:v>
                      </c:pt>
                      <c:pt idx="1140">
                        <c:v>31</c:v>
                      </c:pt>
                      <c:pt idx="1141">
                        <c:v>31</c:v>
                      </c:pt>
                      <c:pt idx="1142">
                        <c:v>31</c:v>
                      </c:pt>
                      <c:pt idx="1143">
                        <c:v>31</c:v>
                      </c:pt>
                      <c:pt idx="1144">
                        <c:v>31</c:v>
                      </c:pt>
                      <c:pt idx="1145">
                        <c:v>31</c:v>
                      </c:pt>
                      <c:pt idx="1146">
                        <c:v>31</c:v>
                      </c:pt>
                      <c:pt idx="1147">
                        <c:v>31</c:v>
                      </c:pt>
                      <c:pt idx="1148">
                        <c:v>31</c:v>
                      </c:pt>
                      <c:pt idx="1149">
                        <c:v>31</c:v>
                      </c:pt>
                      <c:pt idx="1150">
                        <c:v>31</c:v>
                      </c:pt>
                      <c:pt idx="1151">
                        <c:v>32</c:v>
                      </c:pt>
                      <c:pt idx="1152">
                        <c:v>32</c:v>
                      </c:pt>
                      <c:pt idx="1153">
                        <c:v>32</c:v>
                      </c:pt>
                      <c:pt idx="1154">
                        <c:v>32</c:v>
                      </c:pt>
                      <c:pt idx="1155">
                        <c:v>32</c:v>
                      </c:pt>
                      <c:pt idx="1156">
                        <c:v>32</c:v>
                      </c:pt>
                      <c:pt idx="1157">
                        <c:v>32</c:v>
                      </c:pt>
                      <c:pt idx="1158">
                        <c:v>32</c:v>
                      </c:pt>
                      <c:pt idx="1159">
                        <c:v>32</c:v>
                      </c:pt>
                      <c:pt idx="1160">
                        <c:v>32</c:v>
                      </c:pt>
                      <c:pt idx="1161">
                        <c:v>32</c:v>
                      </c:pt>
                      <c:pt idx="1162">
                        <c:v>32</c:v>
                      </c:pt>
                      <c:pt idx="1163">
                        <c:v>32</c:v>
                      </c:pt>
                      <c:pt idx="1164">
                        <c:v>32</c:v>
                      </c:pt>
                      <c:pt idx="1165">
                        <c:v>32</c:v>
                      </c:pt>
                      <c:pt idx="1166">
                        <c:v>32</c:v>
                      </c:pt>
                      <c:pt idx="1167">
                        <c:v>32</c:v>
                      </c:pt>
                      <c:pt idx="1168">
                        <c:v>32</c:v>
                      </c:pt>
                      <c:pt idx="1169">
                        <c:v>32</c:v>
                      </c:pt>
                      <c:pt idx="1170">
                        <c:v>33</c:v>
                      </c:pt>
                      <c:pt idx="1171">
                        <c:v>33</c:v>
                      </c:pt>
                      <c:pt idx="1172">
                        <c:v>33</c:v>
                      </c:pt>
                      <c:pt idx="1173">
                        <c:v>33</c:v>
                      </c:pt>
                      <c:pt idx="1174">
                        <c:v>33</c:v>
                      </c:pt>
                      <c:pt idx="1175">
                        <c:v>33</c:v>
                      </c:pt>
                      <c:pt idx="1176">
                        <c:v>33</c:v>
                      </c:pt>
                      <c:pt idx="1177">
                        <c:v>33</c:v>
                      </c:pt>
                      <c:pt idx="1178">
                        <c:v>33</c:v>
                      </c:pt>
                      <c:pt idx="1179">
                        <c:v>33</c:v>
                      </c:pt>
                      <c:pt idx="1180">
                        <c:v>33</c:v>
                      </c:pt>
                      <c:pt idx="1181">
                        <c:v>33</c:v>
                      </c:pt>
                      <c:pt idx="1182">
                        <c:v>33</c:v>
                      </c:pt>
                      <c:pt idx="1183">
                        <c:v>33</c:v>
                      </c:pt>
                      <c:pt idx="1184">
                        <c:v>33</c:v>
                      </c:pt>
                      <c:pt idx="1185">
                        <c:v>33</c:v>
                      </c:pt>
                      <c:pt idx="1186">
                        <c:v>33</c:v>
                      </c:pt>
                      <c:pt idx="1187">
                        <c:v>33</c:v>
                      </c:pt>
                      <c:pt idx="1188">
                        <c:v>34</c:v>
                      </c:pt>
                      <c:pt idx="1189">
                        <c:v>34</c:v>
                      </c:pt>
                      <c:pt idx="1190">
                        <c:v>34</c:v>
                      </c:pt>
                      <c:pt idx="1191">
                        <c:v>34</c:v>
                      </c:pt>
                      <c:pt idx="1192">
                        <c:v>34</c:v>
                      </c:pt>
                      <c:pt idx="1193">
                        <c:v>34</c:v>
                      </c:pt>
                      <c:pt idx="1194">
                        <c:v>34</c:v>
                      </c:pt>
                      <c:pt idx="1195">
                        <c:v>34</c:v>
                      </c:pt>
                      <c:pt idx="1196">
                        <c:v>34</c:v>
                      </c:pt>
                      <c:pt idx="1197">
                        <c:v>34</c:v>
                      </c:pt>
                      <c:pt idx="1198">
                        <c:v>34</c:v>
                      </c:pt>
                      <c:pt idx="1199">
                        <c:v>34</c:v>
                      </c:pt>
                      <c:pt idx="1200">
                        <c:v>34</c:v>
                      </c:pt>
                      <c:pt idx="1201">
                        <c:v>34</c:v>
                      </c:pt>
                      <c:pt idx="1202">
                        <c:v>34</c:v>
                      </c:pt>
                      <c:pt idx="1203">
                        <c:v>34</c:v>
                      </c:pt>
                      <c:pt idx="1204">
                        <c:v>34</c:v>
                      </c:pt>
                      <c:pt idx="1205">
                        <c:v>34</c:v>
                      </c:pt>
                      <c:pt idx="1206">
                        <c:v>34</c:v>
                      </c:pt>
                      <c:pt idx="1207">
                        <c:v>34</c:v>
                      </c:pt>
                      <c:pt idx="1208">
                        <c:v>34</c:v>
                      </c:pt>
                      <c:pt idx="1209">
                        <c:v>35</c:v>
                      </c:pt>
                      <c:pt idx="1210">
                        <c:v>35</c:v>
                      </c:pt>
                      <c:pt idx="1211">
                        <c:v>35</c:v>
                      </c:pt>
                      <c:pt idx="1212">
                        <c:v>35</c:v>
                      </c:pt>
                      <c:pt idx="1213">
                        <c:v>35</c:v>
                      </c:pt>
                      <c:pt idx="1214">
                        <c:v>35</c:v>
                      </c:pt>
                      <c:pt idx="1215">
                        <c:v>35</c:v>
                      </c:pt>
                      <c:pt idx="1216">
                        <c:v>35</c:v>
                      </c:pt>
                      <c:pt idx="1217">
                        <c:v>35</c:v>
                      </c:pt>
                      <c:pt idx="1218">
                        <c:v>35</c:v>
                      </c:pt>
                      <c:pt idx="1219">
                        <c:v>35</c:v>
                      </c:pt>
                      <c:pt idx="1220">
                        <c:v>35</c:v>
                      </c:pt>
                      <c:pt idx="1221">
                        <c:v>35</c:v>
                      </c:pt>
                      <c:pt idx="1222">
                        <c:v>35</c:v>
                      </c:pt>
                      <c:pt idx="1223">
                        <c:v>35</c:v>
                      </c:pt>
                      <c:pt idx="1224">
                        <c:v>35</c:v>
                      </c:pt>
                      <c:pt idx="1225">
                        <c:v>35</c:v>
                      </c:pt>
                      <c:pt idx="1226">
                        <c:v>35</c:v>
                      </c:pt>
                      <c:pt idx="1227">
                        <c:v>35</c:v>
                      </c:pt>
                      <c:pt idx="1228">
                        <c:v>35</c:v>
                      </c:pt>
                      <c:pt idx="1229">
                        <c:v>36</c:v>
                      </c:pt>
                      <c:pt idx="1230">
                        <c:v>36</c:v>
                      </c:pt>
                      <c:pt idx="1231">
                        <c:v>36</c:v>
                      </c:pt>
                      <c:pt idx="1232">
                        <c:v>36</c:v>
                      </c:pt>
                      <c:pt idx="1233">
                        <c:v>36</c:v>
                      </c:pt>
                      <c:pt idx="1234">
                        <c:v>36</c:v>
                      </c:pt>
                      <c:pt idx="1235">
                        <c:v>36</c:v>
                      </c:pt>
                      <c:pt idx="1236">
                        <c:v>36</c:v>
                      </c:pt>
                      <c:pt idx="1237">
                        <c:v>36</c:v>
                      </c:pt>
                      <c:pt idx="1238">
                        <c:v>36</c:v>
                      </c:pt>
                      <c:pt idx="1239">
                        <c:v>36</c:v>
                      </c:pt>
                      <c:pt idx="1240">
                        <c:v>36</c:v>
                      </c:pt>
                      <c:pt idx="1241">
                        <c:v>36</c:v>
                      </c:pt>
                      <c:pt idx="1242">
                        <c:v>36</c:v>
                      </c:pt>
                      <c:pt idx="1243">
                        <c:v>36</c:v>
                      </c:pt>
                      <c:pt idx="1244">
                        <c:v>36</c:v>
                      </c:pt>
                      <c:pt idx="1245">
                        <c:v>36</c:v>
                      </c:pt>
                      <c:pt idx="1246">
                        <c:v>36</c:v>
                      </c:pt>
                      <c:pt idx="1247">
                        <c:v>36</c:v>
                      </c:pt>
                      <c:pt idx="1248">
                        <c:v>37</c:v>
                      </c:pt>
                      <c:pt idx="1249">
                        <c:v>37</c:v>
                      </c:pt>
                      <c:pt idx="1250">
                        <c:v>37</c:v>
                      </c:pt>
                      <c:pt idx="1251">
                        <c:v>37</c:v>
                      </c:pt>
                      <c:pt idx="1252">
                        <c:v>37</c:v>
                      </c:pt>
                      <c:pt idx="1253">
                        <c:v>37</c:v>
                      </c:pt>
                      <c:pt idx="1254">
                        <c:v>37</c:v>
                      </c:pt>
                      <c:pt idx="1255">
                        <c:v>37</c:v>
                      </c:pt>
                      <c:pt idx="1256">
                        <c:v>37</c:v>
                      </c:pt>
                      <c:pt idx="1257">
                        <c:v>37</c:v>
                      </c:pt>
                      <c:pt idx="1258">
                        <c:v>38</c:v>
                      </c:pt>
                      <c:pt idx="1259">
                        <c:v>38</c:v>
                      </c:pt>
                      <c:pt idx="1260">
                        <c:v>38</c:v>
                      </c:pt>
                      <c:pt idx="1261">
                        <c:v>38</c:v>
                      </c:pt>
                      <c:pt idx="1262">
                        <c:v>38</c:v>
                      </c:pt>
                      <c:pt idx="1263">
                        <c:v>38</c:v>
                      </c:pt>
                      <c:pt idx="1264">
                        <c:v>38</c:v>
                      </c:pt>
                      <c:pt idx="1265">
                        <c:v>38</c:v>
                      </c:pt>
                      <c:pt idx="1266">
                        <c:v>38</c:v>
                      </c:pt>
                      <c:pt idx="1267">
                        <c:v>38</c:v>
                      </c:pt>
                      <c:pt idx="1268">
                        <c:v>38</c:v>
                      </c:pt>
                      <c:pt idx="1269">
                        <c:v>38</c:v>
                      </c:pt>
                      <c:pt idx="1270">
                        <c:v>38</c:v>
                      </c:pt>
                      <c:pt idx="1271">
                        <c:v>38</c:v>
                      </c:pt>
                      <c:pt idx="1272">
                        <c:v>39</c:v>
                      </c:pt>
                      <c:pt idx="1273">
                        <c:v>39</c:v>
                      </c:pt>
                      <c:pt idx="1274">
                        <c:v>39</c:v>
                      </c:pt>
                      <c:pt idx="1275">
                        <c:v>39</c:v>
                      </c:pt>
                      <c:pt idx="1276">
                        <c:v>39</c:v>
                      </c:pt>
                      <c:pt idx="1277">
                        <c:v>39</c:v>
                      </c:pt>
                      <c:pt idx="1278">
                        <c:v>39</c:v>
                      </c:pt>
                      <c:pt idx="1279">
                        <c:v>39</c:v>
                      </c:pt>
                      <c:pt idx="1280">
                        <c:v>39</c:v>
                      </c:pt>
                      <c:pt idx="1281">
                        <c:v>40</c:v>
                      </c:pt>
                      <c:pt idx="1282">
                        <c:v>40</c:v>
                      </c:pt>
                      <c:pt idx="1283">
                        <c:v>40</c:v>
                      </c:pt>
                      <c:pt idx="1284">
                        <c:v>40</c:v>
                      </c:pt>
                      <c:pt idx="1285">
                        <c:v>40</c:v>
                      </c:pt>
                      <c:pt idx="1286">
                        <c:v>40</c:v>
                      </c:pt>
                      <c:pt idx="1287">
                        <c:v>40</c:v>
                      </c:pt>
                      <c:pt idx="1288">
                        <c:v>40</c:v>
                      </c:pt>
                      <c:pt idx="1289">
                        <c:v>40</c:v>
                      </c:pt>
                      <c:pt idx="1290">
                        <c:v>40</c:v>
                      </c:pt>
                      <c:pt idx="1291">
                        <c:v>40</c:v>
                      </c:pt>
                      <c:pt idx="1292">
                        <c:v>40</c:v>
                      </c:pt>
                      <c:pt idx="1293">
                        <c:v>40</c:v>
                      </c:pt>
                      <c:pt idx="1294">
                        <c:v>40</c:v>
                      </c:pt>
                      <c:pt idx="1295">
                        <c:v>40</c:v>
                      </c:pt>
                      <c:pt idx="1296">
                        <c:v>41</c:v>
                      </c:pt>
                      <c:pt idx="1297">
                        <c:v>41</c:v>
                      </c:pt>
                      <c:pt idx="1298">
                        <c:v>41</c:v>
                      </c:pt>
                      <c:pt idx="1299">
                        <c:v>41</c:v>
                      </c:pt>
                      <c:pt idx="1300">
                        <c:v>41</c:v>
                      </c:pt>
                      <c:pt idx="1301">
                        <c:v>41</c:v>
                      </c:pt>
                      <c:pt idx="1302">
                        <c:v>41</c:v>
                      </c:pt>
                      <c:pt idx="1303">
                        <c:v>41</c:v>
                      </c:pt>
                      <c:pt idx="1304">
                        <c:v>41</c:v>
                      </c:pt>
                      <c:pt idx="1305">
                        <c:v>41</c:v>
                      </c:pt>
                      <c:pt idx="1306">
                        <c:v>41</c:v>
                      </c:pt>
                      <c:pt idx="1307">
                        <c:v>41</c:v>
                      </c:pt>
                      <c:pt idx="1308">
                        <c:v>42</c:v>
                      </c:pt>
                      <c:pt idx="1309">
                        <c:v>42</c:v>
                      </c:pt>
                      <c:pt idx="1310">
                        <c:v>42</c:v>
                      </c:pt>
                      <c:pt idx="1311">
                        <c:v>42</c:v>
                      </c:pt>
                      <c:pt idx="1312">
                        <c:v>42</c:v>
                      </c:pt>
                      <c:pt idx="1313">
                        <c:v>42</c:v>
                      </c:pt>
                      <c:pt idx="1314">
                        <c:v>42</c:v>
                      </c:pt>
                      <c:pt idx="1315">
                        <c:v>43</c:v>
                      </c:pt>
                      <c:pt idx="1316">
                        <c:v>43</c:v>
                      </c:pt>
                      <c:pt idx="1317">
                        <c:v>43</c:v>
                      </c:pt>
                      <c:pt idx="1318">
                        <c:v>43</c:v>
                      </c:pt>
                      <c:pt idx="1319">
                        <c:v>43</c:v>
                      </c:pt>
                      <c:pt idx="1320">
                        <c:v>43</c:v>
                      </c:pt>
                      <c:pt idx="1321">
                        <c:v>44</c:v>
                      </c:pt>
                      <c:pt idx="1322">
                        <c:v>44</c:v>
                      </c:pt>
                      <c:pt idx="1323">
                        <c:v>44</c:v>
                      </c:pt>
                      <c:pt idx="1324">
                        <c:v>45</c:v>
                      </c:pt>
                      <c:pt idx="1325">
                        <c:v>45</c:v>
                      </c:pt>
                      <c:pt idx="1326">
                        <c:v>45</c:v>
                      </c:pt>
                      <c:pt idx="1327">
                        <c:v>45</c:v>
                      </c:pt>
                      <c:pt idx="1328">
                        <c:v>45</c:v>
                      </c:pt>
                      <c:pt idx="1329">
                        <c:v>45</c:v>
                      </c:pt>
                      <c:pt idx="1330">
                        <c:v>45</c:v>
                      </c:pt>
                      <c:pt idx="1331">
                        <c:v>45</c:v>
                      </c:pt>
                      <c:pt idx="1332">
                        <c:v>45</c:v>
                      </c:pt>
                      <c:pt idx="1333">
                        <c:v>46</c:v>
                      </c:pt>
                      <c:pt idx="1334">
                        <c:v>46</c:v>
                      </c:pt>
                      <c:pt idx="1335">
                        <c:v>46</c:v>
                      </c:pt>
                      <c:pt idx="1336">
                        <c:v>46</c:v>
                      </c:pt>
                      <c:pt idx="1337">
                        <c:v>46</c:v>
                      </c:pt>
                      <c:pt idx="1338">
                        <c:v>46</c:v>
                      </c:pt>
                      <c:pt idx="1339">
                        <c:v>46</c:v>
                      </c:pt>
                      <c:pt idx="1340">
                        <c:v>46</c:v>
                      </c:pt>
                      <c:pt idx="1341">
                        <c:v>46</c:v>
                      </c:pt>
                      <c:pt idx="1342">
                        <c:v>47</c:v>
                      </c:pt>
                      <c:pt idx="1343">
                        <c:v>47</c:v>
                      </c:pt>
                      <c:pt idx="1344">
                        <c:v>47</c:v>
                      </c:pt>
                      <c:pt idx="1345">
                        <c:v>47</c:v>
                      </c:pt>
                      <c:pt idx="1346">
                        <c:v>47</c:v>
                      </c:pt>
                      <c:pt idx="1347">
                        <c:v>47</c:v>
                      </c:pt>
                      <c:pt idx="1348">
                        <c:v>47</c:v>
                      </c:pt>
                      <c:pt idx="1349">
                        <c:v>47</c:v>
                      </c:pt>
                      <c:pt idx="1350">
                        <c:v>48</c:v>
                      </c:pt>
                      <c:pt idx="1351">
                        <c:v>48</c:v>
                      </c:pt>
                      <c:pt idx="1352">
                        <c:v>48</c:v>
                      </c:pt>
                      <c:pt idx="1353">
                        <c:v>48</c:v>
                      </c:pt>
                      <c:pt idx="1354">
                        <c:v>49</c:v>
                      </c:pt>
                      <c:pt idx="1355">
                        <c:v>49</c:v>
                      </c:pt>
                      <c:pt idx="1356">
                        <c:v>49</c:v>
                      </c:pt>
                      <c:pt idx="1357">
                        <c:v>49</c:v>
                      </c:pt>
                      <c:pt idx="1358">
                        <c:v>50</c:v>
                      </c:pt>
                      <c:pt idx="1359">
                        <c:v>50</c:v>
                      </c:pt>
                      <c:pt idx="1360">
                        <c:v>50</c:v>
                      </c:pt>
                      <c:pt idx="1361">
                        <c:v>50</c:v>
                      </c:pt>
                      <c:pt idx="1362">
                        <c:v>50</c:v>
                      </c:pt>
                      <c:pt idx="1363">
                        <c:v>50</c:v>
                      </c:pt>
                      <c:pt idx="1364">
                        <c:v>51</c:v>
                      </c:pt>
                      <c:pt idx="1365">
                        <c:v>51</c:v>
                      </c:pt>
                      <c:pt idx="1366">
                        <c:v>51</c:v>
                      </c:pt>
                      <c:pt idx="1367">
                        <c:v>52</c:v>
                      </c:pt>
                      <c:pt idx="1368">
                        <c:v>53</c:v>
                      </c:pt>
                      <c:pt idx="1369">
                        <c:v>53</c:v>
                      </c:pt>
                      <c:pt idx="1370">
                        <c:v>53</c:v>
                      </c:pt>
                      <c:pt idx="1371">
                        <c:v>53</c:v>
                      </c:pt>
                      <c:pt idx="1372">
                        <c:v>53</c:v>
                      </c:pt>
                      <c:pt idx="1373">
                        <c:v>54</c:v>
                      </c:pt>
                      <c:pt idx="1374">
                        <c:v>54</c:v>
                      </c:pt>
                      <c:pt idx="1375">
                        <c:v>55</c:v>
                      </c:pt>
                      <c:pt idx="1376">
                        <c:v>55</c:v>
                      </c:pt>
                      <c:pt idx="1377">
                        <c:v>55</c:v>
                      </c:pt>
                      <c:pt idx="1378">
                        <c:v>56</c:v>
                      </c:pt>
                      <c:pt idx="1379">
                        <c:v>56</c:v>
                      </c:pt>
                      <c:pt idx="1380">
                        <c:v>58</c:v>
                      </c:pt>
                      <c:pt idx="1381">
                        <c:v>59</c:v>
                      </c:pt>
                      <c:pt idx="1382">
                        <c:v>59</c:v>
                      </c:pt>
                      <c:pt idx="1383">
                        <c:v>59</c:v>
                      </c:pt>
                      <c:pt idx="1384">
                        <c:v>60</c:v>
                      </c:pt>
                      <c:pt idx="1385">
                        <c:v>60</c:v>
                      </c:pt>
                      <c:pt idx="1386">
                        <c:v>60</c:v>
                      </c:pt>
                      <c:pt idx="1387">
                        <c:v>18</c:v>
                      </c:pt>
                      <c:pt idx="1388">
                        <c:v>18</c:v>
                      </c:pt>
                      <c:pt idx="1389">
                        <c:v>18</c:v>
                      </c:pt>
                      <c:pt idx="1390">
                        <c:v>19</c:v>
                      </c:pt>
                      <c:pt idx="1391">
                        <c:v>19</c:v>
                      </c:pt>
                      <c:pt idx="1392">
                        <c:v>19</c:v>
                      </c:pt>
                      <c:pt idx="1393">
                        <c:v>20</c:v>
                      </c:pt>
                      <c:pt idx="1394">
                        <c:v>20</c:v>
                      </c:pt>
                      <c:pt idx="1395">
                        <c:v>20</c:v>
                      </c:pt>
                      <c:pt idx="1396">
                        <c:v>20</c:v>
                      </c:pt>
                      <c:pt idx="1397">
                        <c:v>20</c:v>
                      </c:pt>
                      <c:pt idx="1398">
                        <c:v>21</c:v>
                      </c:pt>
                      <c:pt idx="1399">
                        <c:v>21</c:v>
                      </c:pt>
                      <c:pt idx="1400">
                        <c:v>21</c:v>
                      </c:pt>
                      <c:pt idx="1401">
                        <c:v>21</c:v>
                      </c:pt>
                      <c:pt idx="1402">
                        <c:v>21</c:v>
                      </c:pt>
                      <c:pt idx="1403">
                        <c:v>21</c:v>
                      </c:pt>
                      <c:pt idx="1404">
                        <c:v>23</c:v>
                      </c:pt>
                      <c:pt idx="1405">
                        <c:v>23</c:v>
                      </c:pt>
                      <c:pt idx="1406">
                        <c:v>23</c:v>
                      </c:pt>
                      <c:pt idx="1407">
                        <c:v>24</c:v>
                      </c:pt>
                      <c:pt idx="1408">
                        <c:v>24</c:v>
                      </c:pt>
                      <c:pt idx="1409">
                        <c:v>24</c:v>
                      </c:pt>
                      <c:pt idx="1410">
                        <c:v>25</c:v>
                      </c:pt>
                      <c:pt idx="1411">
                        <c:v>25</c:v>
                      </c:pt>
                      <c:pt idx="1412">
                        <c:v>25</c:v>
                      </c:pt>
                      <c:pt idx="1413">
                        <c:v>25</c:v>
                      </c:pt>
                      <c:pt idx="1414">
                        <c:v>26</c:v>
                      </c:pt>
                      <c:pt idx="1415">
                        <c:v>27</c:v>
                      </c:pt>
                      <c:pt idx="1416">
                        <c:v>27</c:v>
                      </c:pt>
                      <c:pt idx="1417">
                        <c:v>27</c:v>
                      </c:pt>
                      <c:pt idx="1418">
                        <c:v>28</c:v>
                      </c:pt>
                      <c:pt idx="1419">
                        <c:v>28</c:v>
                      </c:pt>
                      <c:pt idx="1420">
                        <c:v>28</c:v>
                      </c:pt>
                      <c:pt idx="1421">
                        <c:v>29</c:v>
                      </c:pt>
                      <c:pt idx="1422">
                        <c:v>29</c:v>
                      </c:pt>
                      <c:pt idx="1423">
                        <c:v>29</c:v>
                      </c:pt>
                      <c:pt idx="1424">
                        <c:v>29</c:v>
                      </c:pt>
                      <c:pt idx="1425">
                        <c:v>29</c:v>
                      </c:pt>
                      <c:pt idx="1426">
                        <c:v>29</c:v>
                      </c:pt>
                      <c:pt idx="1427">
                        <c:v>30</c:v>
                      </c:pt>
                      <c:pt idx="1428">
                        <c:v>30</c:v>
                      </c:pt>
                      <c:pt idx="1429">
                        <c:v>30</c:v>
                      </c:pt>
                      <c:pt idx="1430">
                        <c:v>30</c:v>
                      </c:pt>
                      <c:pt idx="1431">
                        <c:v>31</c:v>
                      </c:pt>
                      <c:pt idx="1432">
                        <c:v>31</c:v>
                      </c:pt>
                      <c:pt idx="1433">
                        <c:v>31</c:v>
                      </c:pt>
                      <c:pt idx="1434">
                        <c:v>31</c:v>
                      </c:pt>
                      <c:pt idx="1435">
                        <c:v>31</c:v>
                      </c:pt>
                      <c:pt idx="1436">
                        <c:v>31</c:v>
                      </c:pt>
                      <c:pt idx="1437">
                        <c:v>31</c:v>
                      </c:pt>
                      <c:pt idx="1438">
                        <c:v>32</c:v>
                      </c:pt>
                      <c:pt idx="1439">
                        <c:v>32</c:v>
                      </c:pt>
                      <c:pt idx="1440">
                        <c:v>32</c:v>
                      </c:pt>
                      <c:pt idx="1441">
                        <c:v>33</c:v>
                      </c:pt>
                      <c:pt idx="1442">
                        <c:v>33</c:v>
                      </c:pt>
                      <c:pt idx="1443">
                        <c:v>34</c:v>
                      </c:pt>
                      <c:pt idx="1444">
                        <c:v>34</c:v>
                      </c:pt>
                      <c:pt idx="1445">
                        <c:v>34</c:v>
                      </c:pt>
                      <c:pt idx="1446">
                        <c:v>34</c:v>
                      </c:pt>
                      <c:pt idx="1447">
                        <c:v>34</c:v>
                      </c:pt>
                      <c:pt idx="1448">
                        <c:v>35</c:v>
                      </c:pt>
                      <c:pt idx="1449">
                        <c:v>35</c:v>
                      </c:pt>
                      <c:pt idx="1450">
                        <c:v>35</c:v>
                      </c:pt>
                      <c:pt idx="1451">
                        <c:v>35</c:v>
                      </c:pt>
                      <c:pt idx="1452">
                        <c:v>36</c:v>
                      </c:pt>
                      <c:pt idx="1453">
                        <c:v>36</c:v>
                      </c:pt>
                      <c:pt idx="1454">
                        <c:v>36</c:v>
                      </c:pt>
                      <c:pt idx="1455">
                        <c:v>37</c:v>
                      </c:pt>
                      <c:pt idx="1456">
                        <c:v>37</c:v>
                      </c:pt>
                      <c:pt idx="1457">
                        <c:v>38</c:v>
                      </c:pt>
                      <c:pt idx="1458">
                        <c:v>38</c:v>
                      </c:pt>
                      <c:pt idx="1459">
                        <c:v>38</c:v>
                      </c:pt>
                      <c:pt idx="1460">
                        <c:v>39</c:v>
                      </c:pt>
                      <c:pt idx="1461">
                        <c:v>41</c:v>
                      </c:pt>
                      <c:pt idx="1462">
                        <c:v>45</c:v>
                      </c:pt>
                      <c:pt idx="1463">
                        <c:v>47</c:v>
                      </c:pt>
                      <c:pt idx="1464">
                        <c:v>47</c:v>
                      </c:pt>
                      <c:pt idx="1465">
                        <c:v>48</c:v>
                      </c:pt>
                      <c:pt idx="1466">
                        <c:v>50</c:v>
                      </c:pt>
                      <c:pt idx="1467">
                        <c:v>50</c:v>
                      </c:pt>
                      <c:pt idx="1468">
                        <c:v>52</c:v>
                      </c:pt>
                      <c:pt idx="1469">
                        <c:v>53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Sheet1!$B$2:$B$1471</c15:sqref>
                        </c15:formulaRef>
                      </c:ext>
                    </c:extLst>
                    <c:numCache>
                      <c:formatCode>General</c:formatCode>
                      <c:ptCount val="1470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0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0</c:v>
                      </c:pt>
                      <c:pt idx="531">
                        <c:v>0</c:v>
                      </c:pt>
                      <c:pt idx="532">
                        <c:v>0</c:v>
                      </c:pt>
                      <c:pt idx="533">
                        <c:v>0</c:v>
                      </c:pt>
                      <c:pt idx="534">
                        <c:v>0</c:v>
                      </c:pt>
                      <c:pt idx="535">
                        <c:v>0</c:v>
                      </c:pt>
                      <c:pt idx="536">
                        <c:v>0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</c:v>
                      </c:pt>
                      <c:pt idx="550">
                        <c:v>0</c:v>
                      </c:pt>
                      <c:pt idx="551">
                        <c:v>0</c:v>
                      </c:pt>
                      <c:pt idx="552">
                        <c:v>0</c:v>
                      </c:pt>
                      <c:pt idx="553">
                        <c:v>0</c:v>
                      </c:pt>
                      <c:pt idx="554">
                        <c:v>0</c:v>
                      </c:pt>
                      <c:pt idx="555">
                        <c:v>0</c:v>
                      </c:pt>
                      <c:pt idx="556">
                        <c:v>0</c:v>
                      </c:pt>
                      <c:pt idx="557">
                        <c:v>0</c:v>
                      </c:pt>
                      <c:pt idx="558">
                        <c:v>0</c:v>
                      </c:pt>
                      <c:pt idx="559">
                        <c:v>0</c:v>
                      </c:pt>
                      <c:pt idx="560">
                        <c:v>0</c:v>
                      </c:pt>
                      <c:pt idx="561">
                        <c:v>0</c:v>
                      </c:pt>
                      <c:pt idx="562">
                        <c:v>0</c:v>
                      </c:pt>
                      <c:pt idx="563">
                        <c:v>0</c:v>
                      </c:pt>
                      <c:pt idx="564">
                        <c:v>0</c:v>
                      </c:pt>
                      <c:pt idx="565">
                        <c:v>0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0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0</c:v>
                      </c:pt>
                      <c:pt idx="631">
                        <c:v>0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0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0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  <c:pt idx="731">
                        <c:v>0</c:v>
                      </c:pt>
                      <c:pt idx="732">
                        <c:v>0</c:v>
                      </c:pt>
                      <c:pt idx="733">
                        <c:v>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0</c:v>
                      </c:pt>
                      <c:pt idx="747">
                        <c:v>0</c:v>
                      </c:pt>
                      <c:pt idx="748">
                        <c:v>0</c:v>
                      </c:pt>
                      <c:pt idx="749">
                        <c:v>0</c:v>
                      </c:pt>
                      <c:pt idx="750">
                        <c:v>0</c:v>
                      </c:pt>
                      <c:pt idx="751">
                        <c:v>0</c:v>
                      </c:pt>
                      <c:pt idx="752">
                        <c:v>0</c:v>
                      </c:pt>
                      <c:pt idx="753">
                        <c:v>0</c:v>
                      </c:pt>
                      <c:pt idx="754">
                        <c:v>0</c:v>
                      </c:pt>
                      <c:pt idx="755">
                        <c:v>0</c:v>
                      </c:pt>
                      <c:pt idx="756">
                        <c:v>0</c:v>
                      </c:pt>
                      <c:pt idx="757">
                        <c:v>0</c:v>
                      </c:pt>
                      <c:pt idx="758">
                        <c:v>0</c:v>
                      </c:pt>
                      <c:pt idx="759">
                        <c:v>0</c:v>
                      </c:pt>
                      <c:pt idx="760">
                        <c:v>0</c:v>
                      </c:pt>
                      <c:pt idx="761">
                        <c:v>0</c:v>
                      </c:pt>
                      <c:pt idx="762">
                        <c:v>0</c:v>
                      </c:pt>
                      <c:pt idx="763">
                        <c:v>0</c:v>
                      </c:pt>
                      <c:pt idx="764">
                        <c:v>0</c:v>
                      </c:pt>
                      <c:pt idx="765">
                        <c:v>0</c:v>
                      </c:pt>
                      <c:pt idx="766">
                        <c:v>0</c:v>
                      </c:pt>
                      <c:pt idx="767">
                        <c:v>0</c:v>
                      </c:pt>
                      <c:pt idx="768">
                        <c:v>0</c:v>
                      </c:pt>
                      <c:pt idx="769">
                        <c:v>0</c:v>
                      </c:pt>
                      <c:pt idx="770">
                        <c:v>0</c:v>
                      </c:pt>
                      <c:pt idx="771">
                        <c:v>0</c:v>
                      </c:pt>
                      <c:pt idx="772">
                        <c:v>0</c:v>
                      </c:pt>
                      <c:pt idx="773">
                        <c:v>0</c:v>
                      </c:pt>
                      <c:pt idx="774">
                        <c:v>0</c:v>
                      </c:pt>
                      <c:pt idx="775">
                        <c:v>0</c:v>
                      </c:pt>
                      <c:pt idx="776">
                        <c:v>0</c:v>
                      </c:pt>
                      <c:pt idx="777">
                        <c:v>0</c:v>
                      </c:pt>
                      <c:pt idx="778">
                        <c:v>0</c:v>
                      </c:pt>
                      <c:pt idx="779">
                        <c:v>0</c:v>
                      </c:pt>
                      <c:pt idx="780">
                        <c:v>0</c:v>
                      </c:pt>
                      <c:pt idx="781">
                        <c:v>0</c:v>
                      </c:pt>
                      <c:pt idx="782">
                        <c:v>0</c:v>
                      </c:pt>
                      <c:pt idx="783">
                        <c:v>0</c:v>
                      </c:pt>
                      <c:pt idx="784">
                        <c:v>0</c:v>
                      </c:pt>
                      <c:pt idx="785">
                        <c:v>0</c:v>
                      </c:pt>
                      <c:pt idx="786">
                        <c:v>0</c:v>
                      </c:pt>
                      <c:pt idx="787">
                        <c:v>0</c:v>
                      </c:pt>
                      <c:pt idx="788">
                        <c:v>0</c:v>
                      </c:pt>
                      <c:pt idx="789">
                        <c:v>0</c:v>
                      </c:pt>
                      <c:pt idx="790">
                        <c:v>0</c:v>
                      </c:pt>
                      <c:pt idx="791">
                        <c:v>0</c:v>
                      </c:pt>
                      <c:pt idx="792">
                        <c:v>0</c:v>
                      </c:pt>
                      <c:pt idx="793">
                        <c:v>0</c:v>
                      </c:pt>
                      <c:pt idx="794">
                        <c:v>0</c:v>
                      </c:pt>
                      <c:pt idx="795">
                        <c:v>0</c:v>
                      </c:pt>
                      <c:pt idx="796">
                        <c:v>0</c:v>
                      </c:pt>
                      <c:pt idx="797">
                        <c:v>0</c:v>
                      </c:pt>
                      <c:pt idx="798">
                        <c:v>0</c:v>
                      </c:pt>
                      <c:pt idx="799">
                        <c:v>0</c:v>
                      </c:pt>
                      <c:pt idx="800">
                        <c:v>0</c:v>
                      </c:pt>
                      <c:pt idx="801">
                        <c:v>0</c:v>
                      </c:pt>
                      <c:pt idx="802">
                        <c:v>0</c:v>
                      </c:pt>
                      <c:pt idx="803">
                        <c:v>0</c:v>
                      </c:pt>
                      <c:pt idx="804">
                        <c:v>0</c:v>
                      </c:pt>
                      <c:pt idx="805">
                        <c:v>0</c:v>
                      </c:pt>
                      <c:pt idx="806">
                        <c:v>0</c:v>
                      </c:pt>
                      <c:pt idx="807">
                        <c:v>0</c:v>
                      </c:pt>
                      <c:pt idx="808">
                        <c:v>0</c:v>
                      </c:pt>
                      <c:pt idx="809">
                        <c:v>0</c:v>
                      </c:pt>
                      <c:pt idx="810">
                        <c:v>0</c:v>
                      </c:pt>
                      <c:pt idx="811">
                        <c:v>0</c:v>
                      </c:pt>
                      <c:pt idx="812">
                        <c:v>0</c:v>
                      </c:pt>
                      <c:pt idx="813">
                        <c:v>0</c:v>
                      </c:pt>
                      <c:pt idx="814">
                        <c:v>0</c:v>
                      </c:pt>
                      <c:pt idx="815">
                        <c:v>0</c:v>
                      </c:pt>
                      <c:pt idx="816">
                        <c:v>0</c:v>
                      </c:pt>
                      <c:pt idx="817">
                        <c:v>0</c:v>
                      </c:pt>
                      <c:pt idx="818">
                        <c:v>0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0</c:v>
                      </c:pt>
                      <c:pt idx="822">
                        <c:v>0</c:v>
                      </c:pt>
                      <c:pt idx="823">
                        <c:v>0</c:v>
                      </c:pt>
                      <c:pt idx="824">
                        <c:v>0</c:v>
                      </c:pt>
                      <c:pt idx="825">
                        <c:v>0</c:v>
                      </c:pt>
                      <c:pt idx="826">
                        <c:v>0</c:v>
                      </c:pt>
                      <c:pt idx="827">
                        <c:v>0</c:v>
                      </c:pt>
                      <c:pt idx="828">
                        <c:v>0</c:v>
                      </c:pt>
                      <c:pt idx="829">
                        <c:v>0</c:v>
                      </c:pt>
                      <c:pt idx="830">
                        <c:v>0</c:v>
                      </c:pt>
                      <c:pt idx="831">
                        <c:v>0</c:v>
                      </c:pt>
                      <c:pt idx="832">
                        <c:v>0</c:v>
                      </c:pt>
                      <c:pt idx="833">
                        <c:v>0</c:v>
                      </c:pt>
                      <c:pt idx="834">
                        <c:v>0</c:v>
                      </c:pt>
                      <c:pt idx="835">
                        <c:v>0</c:v>
                      </c:pt>
                      <c:pt idx="836">
                        <c:v>0</c:v>
                      </c:pt>
                      <c:pt idx="837">
                        <c:v>0</c:v>
                      </c:pt>
                      <c:pt idx="838">
                        <c:v>0</c:v>
                      </c:pt>
                      <c:pt idx="839">
                        <c:v>0</c:v>
                      </c:pt>
                      <c:pt idx="840">
                        <c:v>0</c:v>
                      </c:pt>
                      <c:pt idx="841">
                        <c:v>0</c:v>
                      </c:pt>
                      <c:pt idx="842">
                        <c:v>0</c:v>
                      </c:pt>
                      <c:pt idx="843">
                        <c:v>0</c:v>
                      </c:pt>
                      <c:pt idx="844">
                        <c:v>0</c:v>
                      </c:pt>
                      <c:pt idx="845">
                        <c:v>0</c:v>
                      </c:pt>
                      <c:pt idx="846">
                        <c:v>0</c:v>
                      </c:pt>
                      <c:pt idx="847">
                        <c:v>0</c:v>
                      </c:pt>
                      <c:pt idx="848">
                        <c:v>0</c:v>
                      </c:pt>
                      <c:pt idx="849">
                        <c:v>0</c:v>
                      </c:pt>
                      <c:pt idx="850">
                        <c:v>0</c:v>
                      </c:pt>
                      <c:pt idx="851">
                        <c:v>0</c:v>
                      </c:pt>
                      <c:pt idx="852">
                        <c:v>0</c:v>
                      </c:pt>
                      <c:pt idx="853">
                        <c:v>0</c:v>
                      </c:pt>
                      <c:pt idx="854">
                        <c:v>0</c:v>
                      </c:pt>
                      <c:pt idx="855">
                        <c:v>0</c:v>
                      </c:pt>
                      <c:pt idx="856">
                        <c:v>0</c:v>
                      </c:pt>
                      <c:pt idx="857">
                        <c:v>0</c:v>
                      </c:pt>
                      <c:pt idx="858">
                        <c:v>0</c:v>
                      </c:pt>
                      <c:pt idx="859">
                        <c:v>0</c:v>
                      </c:pt>
                      <c:pt idx="860">
                        <c:v>0</c:v>
                      </c:pt>
                      <c:pt idx="861">
                        <c:v>0</c:v>
                      </c:pt>
                      <c:pt idx="862">
                        <c:v>0</c:v>
                      </c:pt>
                      <c:pt idx="863">
                        <c:v>0</c:v>
                      </c:pt>
                      <c:pt idx="864">
                        <c:v>0</c:v>
                      </c:pt>
                      <c:pt idx="865">
                        <c:v>0</c:v>
                      </c:pt>
                      <c:pt idx="866">
                        <c:v>0</c:v>
                      </c:pt>
                      <c:pt idx="867">
                        <c:v>0</c:v>
                      </c:pt>
                      <c:pt idx="868">
                        <c:v>0</c:v>
                      </c:pt>
                      <c:pt idx="869">
                        <c:v>0</c:v>
                      </c:pt>
                      <c:pt idx="870">
                        <c:v>0</c:v>
                      </c:pt>
                      <c:pt idx="871">
                        <c:v>0</c:v>
                      </c:pt>
                      <c:pt idx="872">
                        <c:v>0</c:v>
                      </c:pt>
                      <c:pt idx="873">
                        <c:v>0</c:v>
                      </c:pt>
                      <c:pt idx="874">
                        <c:v>0</c:v>
                      </c:pt>
                      <c:pt idx="875">
                        <c:v>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0</c:v>
                      </c:pt>
                      <c:pt idx="889">
                        <c:v>0</c:v>
                      </c:pt>
                      <c:pt idx="890">
                        <c:v>0</c:v>
                      </c:pt>
                      <c:pt idx="891">
                        <c:v>0</c:v>
                      </c:pt>
                      <c:pt idx="892">
                        <c:v>0</c:v>
                      </c:pt>
                      <c:pt idx="893">
                        <c:v>0</c:v>
                      </c:pt>
                      <c:pt idx="894">
                        <c:v>0</c:v>
                      </c:pt>
                      <c:pt idx="895">
                        <c:v>0</c:v>
                      </c:pt>
                      <c:pt idx="896">
                        <c:v>0</c:v>
                      </c:pt>
                      <c:pt idx="897">
                        <c:v>0</c:v>
                      </c:pt>
                      <c:pt idx="898">
                        <c:v>0</c:v>
                      </c:pt>
                      <c:pt idx="899">
                        <c:v>0</c:v>
                      </c:pt>
                      <c:pt idx="900">
                        <c:v>0</c:v>
                      </c:pt>
                      <c:pt idx="901">
                        <c:v>0</c:v>
                      </c:pt>
                      <c:pt idx="902">
                        <c:v>0</c:v>
                      </c:pt>
                      <c:pt idx="903">
                        <c:v>0</c:v>
                      </c:pt>
                      <c:pt idx="904">
                        <c:v>0</c:v>
                      </c:pt>
                      <c:pt idx="905">
                        <c:v>0</c:v>
                      </c:pt>
                      <c:pt idx="906">
                        <c:v>0</c:v>
                      </c:pt>
                      <c:pt idx="907">
                        <c:v>0</c:v>
                      </c:pt>
                      <c:pt idx="908">
                        <c:v>0</c:v>
                      </c:pt>
                      <c:pt idx="909">
                        <c:v>0</c:v>
                      </c:pt>
                      <c:pt idx="910">
                        <c:v>0</c:v>
                      </c:pt>
                      <c:pt idx="911">
                        <c:v>0</c:v>
                      </c:pt>
                      <c:pt idx="912">
                        <c:v>0</c:v>
                      </c:pt>
                      <c:pt idx="913">
                        <c:v>0</c:v>
                      </c:pt>
                      <c:pt idx="914">
                        <c:v>0</c:v>
                      </c:pt>
                      <c:pt idx="915">
                        <c:v>0</c:v>
                      </c:pt>
                      <c:pt idx="916">
                        <c:v>0</c:v>
                      </c:pt>
                      <c:pt idx="917">
                        <c:v>0</c:v>
                      </c:pt>
                      <c:pt idx="918">
                        <c:v>0</c:v>
                      </c:pt>
                      <c:pt idx="919">
                        <c:v>0</c:v>
                      </c:pt>
                      <c:pt idx="920">
                        <c:v>0</c:v>
                      </c:pt>
                      <c:pt idx="921">
                        <c:v>0</c:v>
                      </c:pt>
                      <c:pt idx="922">
                        <c:v>0</c:v>
                      </c:pt>
                      <c:pt idx="923">
                        <c:v>0</c:v>
                      </c:pt>
                      <c:pt idx="924">
                        <c:v>0</c:v>
                      </c:pt>
                      <c:pt idx="925">
                        <c:v>0</c:v>
                      </c:pt>
                      <c:pt idx="926">
                        <c:v>0</c:v>
                      </c:pt>
                      <c:pt idx="927">
                        <c:v>0</c:v>
                      </c:pt>
                      <c:pt idx="928">
                        <c:v>0</c:v>
                      </c:pt>
                      <c:pt idx="929">
                        <c:v>0</c:v>
                      </c:pt>
                      <c:pt idx="930">
                        <c:v>0</c:v>
                      </c:pt>
                      <c:pt idx="931">
                        <c:v>0</c:v>
                      </c:pt>
                      <c:pt idx="932">
                        <c:v>0</c:v>
                      </c:pt>
                      <c:pt idx="933">
                        <c:v>0</c:v>
                      </c:pt>
                      <c:pt idx="934">
                        <c:v>0</c:v>
                      </c:pt>
                      <c:pt idx="935">
                        <c:v>0</c:v>
                      </c:pt>
                      <c:pt idx="936">
                        <c:v>0</c:v>
                      </c:pt>
                      <c:pt idx="937">
                        <c:v>0</c:v>
                      </c:pt>
                      <c:pt idx="938">
                        <c:v>0</c:v>
                      </c:pt>
                      <c:pt idx="939">
                        <c:v>0</c:v>
                      </c:pt>
                      <c:pt idx="940">
                        <c:v>0</c:v>
                      </c:pt>
                      <c:pt idx="941">
                        <c:v>0</c:v>
                      </c:pt>
                      <c:pt idx="942">
                        <c:v>0</c:v>
                      </c:pt>
                      <c:pt idx="943">
                        <c:v>0</c:v>
                      </c:pt>
                      <c:pt idx="944">
                        <c:v>0</c:v>
                      </c:pt>
                      <c:pt idx="945">
                        <c:v>0</c:v>
                      </c:pt>
                      <c:pt idx="946">
                        <c:v>0</c:v>
                      </c:pt>
                      <c:pt idx="947">
                        <c:v>0</c:v>
                      </c:pt>
                      <c:pt idx="948">
                        <c:v>0</c:v>
                      </c:pt>
                      <c:pt idx="949">
                        <c:v>0</c:v>
                      </c:pt>
                      <c:pt idx="950">
                        <c:v>0</c:v>
                      </c:pt>
                      <c:pt idx="951">
                        <c:v>0</c:v>
                      </c:pt>
                      <c:pt idx="952">
                        <c:v>0</c:v>
                      </c:pt>
                      <c:pt idx="953">
                        <c:v>0</c:v>
                      </c:pt>
                      <c:pt idx="954">
                        <c:v>0</c:v>
                      </c:pt>
                      <c:pt idx="955">
                        <c:v>0</c:v>
                      </c:pt>
                      <c:pt idx="956">
                        <c:v>0</c:v>
                      </c:pt>
                      <c:pt idx="957">
                        <c:v>0</c:v>
                      </c:pt>
                      <c:pt idx="958">
                        <c:v>0</c:v>
                      </c:pt>
                      <c:pt idx="959">
                        <c:v>0</c:v>
                      </c:pt>
                      <c:pt idx="960">
                        <c:v>0</c:v>
                      </c:pt>
                      <c:pt idx="961">
                        <c:v>0</c:v>
                      </c:pt>
                      <c:pt idx="962">
                        <c:v>0</c:v>
                      </c:pt>
                      <c:pt idx="963">
                        <c:v>0</c:v>
                      </c:pt>
                      <c:pt idx="964">
                        <c:v>0</c:v>
                      </c:pt>
                      <c:pt idx="965">
                        <c:v>0</c:v>
                      </c:pt>
                      <c:pt idx="966">
                        <c:v>0</c:v>
                      </c:pt>
                      <c:pt idx="967">
                        <c:v>0</c:v>
                      </c:pt>
                      <c:pt idx="968">
                        <c:v>0</c:v>
                      </c:pt>
                      <c:pt idx="969">
                        <c:v>0</c:v>
                      </c:pt>
                      <c:pt idx="970">
                        <c:v>0</c:v>
                      </c:pt>
                      <c:pt idx="971">
                        <c:v>0</c:v>
                      </c:pt>
                      <c:pt idx="972">
                        <c:v>0</c:v>
                      </c:pt>
                      <c:pt idx="973">
                        <c:v>0</c:v>
                      </c:pt>
                      <c:pt idx="974">
                        <c:v>0</c:v>
                      </c:pt>
                      <c:pt idx="975">
                        <c:v>0</c:v>
                      </c:pt>
                      <c:pt idx="976">
                        <c:v>0</c:v>
                      </c:pt>
                      <c:pt idx="977">
                        <c:v>0</c:v>
                      </c:pt>
                      <c:pt idx="978">
                        <c:v>0</c:v>
                      </c:pt>
                      <c:pt idx="979">
                        <c:v>0</c:v>
                      </c:pt>
                      <c:pt idx="980">
                        <c:v>0</c:v>
                      </c:pt>
                      <c:pt idx="981">
                        <c:v>0</c:v>
                      </c:pt>
                      <c:pt idx="982">
                        <c:v>0</c:v>
                      </c:pt>
                      <c:pt idx="983">
                        <c:v>0</c:v>
                      </c:pt>
                      <c:pt idx="984">
                        <c:v>0</c:v>
                      </c:pt>
                      <c:pt idx="985">
                        <c:v>0</c:v>
                      </c:pt>
                      <c:pt idx="986">
                        <c:v>0</c:v>
                      </c:pt>
                      <c:pt idx="987">
                        <c:v>0</c:v>
                      </c:pt>
                      <c:pt idx="988">
                        <c:v>0</c:v>
                      </c:pt>
                      <c:pt idx="989">
                        <c:v>0</c:v>
                      </c:pt>
                      <c:pt idx="990">
                        <c:v>0</c:v>
                      </c:pt>
                      <c:pt idx="991">
                        <c:v>0</c:v>
                      </c:pt>
                      <c:pt idx="992">
                        <c:v>0</c:v>
                      </c:pt>
                      <c:pt idx="993">
                        <c:v>0</c:v>
                      </c:pt>
                      <c:pt idx="994">
                        <c:v>0</c:v>
                      </c:pt>
                      <c:pt idx="995">
                        <c:v>0</c:v>
                      </c:pt>
                      <c:pt idx="996">
                        <c:v>0</c:v>
                      </c:pt>
                      <c:pt idx="997">
                        <c:v>0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0</c:v>
                      </c:pt>
                      <c:pt idx="1001">
                        <c:v>0</c:v>
                      </c:pt>
                      <c:pt idx="1002">
                        <c:v>0</c:v>
                      </c:pt>
                      <c:pt idx="1003">
                        <c:v>0</c:v>
                      </c:pt>
                      <c:pt idx="1004">
                        <c:v>0</c:v>
                      </c:pt>
                      <c:pt idx="1005">
                        <c:v>0</c:v>
                      </c:pt>
                      <c:pt idx="1006">
                        <c:v>0</c:v>
                      </c:pt>
                      <c:pt idx="1007">
                        <c:v>0</c:v>
                      </c:pt>
                      <c:pt idx="1008">
                        <c:v>0</c:v>
                      </c:pt>
                      <c:pt idx="1009">
                        <c:v>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0</c:v>
                      </c:pt>
                      <c:pt idx="1041">
                        <c:v>0</c:v>
                      </c:pt>
                      <c:pt idx="1042">
                        <c:v>0</c:v>
                      </c:pt>
                      <c:pt idx="1043">
                        <c:v>0</c:v>
                      </c:pt>
                      <c:pt idx="1044">
                        <c:v>0</c:v>
                      </c:pt>
                      <c:pt idx="1045">
                        <c:v>0</c:v>
                      </c:pt>
                      <c:pt idx="1046">
                        <c:v>0</c:v>
                      </c:pt>
                      <c:pt idx="1047">
                        <c:v>0</c:v>
                      </c:pt>
                      <c:pt idx="1048">
                        <c:v>0</c:v>
                      </c:pt>
                      <c:pt idx="1049">
                        <c:v>0</c:v>
                      </c:pt>
                      <c:pt idx="1050">
                        <c:v>0</c:v>
                      </c:pt>
                      <c:pt idx="1051">
                        <c:v>0</c:v>
                      </c:pt>
                      <c:pt idx="1052">
                        <c:v>0</c:v>
                      </c:pt>
                      <c:pt idx="1053">
                        <c:v>0</c:v>
                      </c:pt>
                      <c:pt idx="1054">
                        <c:v>0</c:v>
                      </c:pt>
                      <c:pt idx="1055">
                        <c:v>0</c:v>
                      </c:pt>
                      <c:pt idx="1056">
                        <c:v>0</c:v>
                      </c:pt>
                      <c:pt idx="1057">
                        <c:v>0</c:v>
                      </c:pt>
                      <c:pt idx="1058">
                        <c:v>0</c:v>
                      </c:pt>
                      <c:pt idx="1059">
                        <c:v>0</c:v>
                      </c:pt>
                      <c:pt idx="1060">
                        <c:v>0</c:v>
                      </c:pt>
                      <c:pt idx="1061">
                        <c:v>0</c:v>
                      </c:pt>
                      <c:pt idx="1062">
                        <c:v>0</c:v>
                      </c:pt>
                      <c:pt idx="1063">
                        <c:v>0</c:v>
                      </c:pt>
                      <c:pt idx="1064">
                        <c:v>0</c:v>
                      </c:pt>
                      <c:pt idx="1065">
                        <c:v>0</c:v>
                      </c:pt>
                      <c:pt idx="1066">
                        <c:v>0</c:v>
                      </c:pt>
                      <c:pt idx="1067">
                        <c:v>0</c:v>
                      </c:pt>
                      <c:pt idx="1068">
                        <c:v>0</c:v>
                      </c:pt>
                      <c:pt idx="1069">
                        <c:v>0</c:v>
                      </c:pt>
                      <c:pt idx="1070">
                        <c:v>0</c:v>
                      </c:pt>
                      <c:pt idx="1071">
                        <c:v>0</c:v>
                      </c:pt>
                      <c:pt idx="1072">
                        <c:v>0</c:v>
                      </c:pt>
                      <c:pt idx="1073">
                        <c:v>0</c:v>
                      </c:pt>
                      <c:pt idx="1074">
                        <c:v>0</c:v>
                      </c:pt>
                      <c:pt idx="1075">
                        <c:v>0</c:v>
                      </c:pt>
                      <c:pt idx="1076">
                        <c:v>0</c:v>
                      </c:pt>
                      <c:pt idx="1077">
                        <c:v>0</c:v>
                      </c:pt>
                      <c:pt idx="1078">
                        <c:v>0</c:v>
                      </c:pt>
                      <c:pt idx="1079">
                        <c:v>0</c:v>
                      </c:pt>
                      <c:pt idx="1080">
                        <c:v>0</c:v>
                      </c:pt>
                      <c:pt idx="1081">
                        <c:v>0</c:v>
                      </c:pt>
                      <c:pt idx="1082">
                        <c:v>0</c:v>
                      </c:pt>
                      <c:pt idx="1083">
                        <c:v>0</c:v>
                      </c:pt>
                      <c:pt idx="1084">
                        <c:v>0</c:v>
                      </c:pt>
                      <c:pt idx="1085">
                        <c:v>0</c:v>
                      </c:pt>
                      <c:pt idx="1086">
                        <c:v>0</c:v>
                      </c:pt>
                      <c:pt idx="1087">
                        <c:v>0</c:v>
                      </c:pt>
                      <c:pt idx="1088">
                        <c:v>0</c:v>
                      </c:pt>
                      <c:pt idx="1089">
                        <c:v>0</c:v>
                      </c:pt>
                      <c:pt idx="1090">
                        <c:v>0</c:v>
                      </c:pt>
                      <c:pt idx="1091">
                        <c:v>0</c:v>
                      </c:pt>
                      <c:pt idx="1092">
                        <c:v>0</c:v>
                      </c:pt>
                      <c:pt idx="1093">
                        <c:v>0</c:v>
                      </c:pt>
                      <c:pt idx="1094">
                        <c:v>0</c:v>
                      </c:pt>
                      <c:pt idx="1095">
                        <c:v>0</c:v>
                      </c:pt>
                      <c:pt idx="1096">
                        <c:v>0</c:v>
                      </c:pt>
                      <c:pt idx="1097">
                        <c:v>0</c:v>
                      </c:pt>
                      <c:pt idx="1098">
                        <c:v>0</c:v>
                      </c:pt>
                      <c:pt idx="1099">
                        <c:v>0</c:v>
                      </c:pt>
                      <c:pt idx="1100">
                        <c:v>0</c:v>
                      </c:pt>
                      <c:pt idx="1101">
                        <c:v>0</c:v>
                      </c:pt>
                      <c:pt idx="1102">
                        <c:v>0</c:v>
                      </c:pt>
                      <c:pt idx="1103">
                        <c:v>0</c:v>
                      </c:pt>
                      <c:pt idx="1104">
                        <c:v>0</c:v>
                      </c:pt>
                      <c:pt idx="1105">
                        <c:v>0</c:v>
                      </c:pt>
                      <c:pt idx="1106">
                        <c:v>0</c:v>
                      </c:pt>
                      <c:pt idx="1107">
                        <c:v>0</c:v>
                      </c:pt>
                      <c:pt idx="1108">
                        <c:v>0</c:v>
                      </c:pt>
                      <c:pt idx="1109">
                        <c:v>0</c:v>
                      </c:pt>
                      <c:pt idx="1110">
                        <c:v>0</c:v>
                      </c:pt>
                      <c:pt idx="1111">
                        <c:v>0</c:v>
                      </c:pt>
                      <c:pt idx="1112">
                        <c:v>0</c:v>
                      </c:pt>
                      <c:pt idx="1113">
                        <c:v>0</c:v>
                      </c:pt>
                      <c:pt idx="1114">
                        <c:v>0</c:v>
                      </c:pt>
                      <c:pt idx="1115">
                        <c:v>0</c:v>
                      </c:pt>
                      <c:pt idx="1116">
                        <c:v>0</c:v>
                      </c:pt>
                      <c:pt idx="1117">
                        <c:v>0</c:v>
                      </c:pt>
                      <c:pt idx="1118">
                        <c:v>0</c:v>
                      </c:pt>
                      <c:pt idx="1119">
                        <c:v>0</c:v>
                      </c:pt>
                      <c:pt idx="1120">
                        <c:v>0</c:v>
                      </c:pt>
                      <c:pt idx="1121">
                        <c:v>0</c:v>
                      </c:pt>
                      <c:pt idx="1122">
                        <c:v>0</c:v>
                      </c:pt>
                      <c:pt idx="1123">
                        <c:v>0</c:v>
                      </c:pt>
                      <c:pt idx="1124">
                        <c:v>0</c:v>
                      </c:pt>
                      <c:pt idx="1125">
                        <c:v>0</c:v>
                      </c:pt>
                      <c:pt idx="1126">
                        <c:v>0</c:v>
                      </c:pt>
                      <c:pt idx="1127">
                        <c:v>0</c:v>
                      </c:pt>
                      <c:pt idx="1128">
                        <c:v>0</c:v>
                      </c:pt>
                      <c:pt idx="1129">
                        <c:v>0</c:v>
                      </c:pt>
                      <c:pt idx="1130">
                        <c:v>0</c:v>
                      </c:pt>
                      <c:pt idx="1131">
                        <c:v>0</c:v>
                      </c:pt>
                      <c:pt idx="1132">
                        <c:v>0</c:v>
                      </c:pt>
                      <c:pt idx="1133">
                        <c:v>0</c:v>
                      </c:pt>
                      <c:pt idx="1134">
                        <c:v>0</c:v>
                      </c:pt>
                      <c:pt idx="1135">
                        <c:v>0</c:v>
                      </c:pt>
                      <c:pt idx="1136">
                        <c:v>0</c:v>
                      </c:pt>
                      <c:pt idx="1137">
                        <c:v>0</c:v>
                      </c:pt>
                      <c:pt idx="1138">
                        <c:v>0</c:v>
                      </c:pt>
                      <c:pt idx="1139">
                        <c:v>0</c:v>
                      </c:pt>
                      <c:pt idx="1140">
                        <c:v>0</c:v>
                      </c:pt>
                      <c:pt idx="1141">
                        <c:v>0</c:v>
                      </c:pt>
                      <c:pt idx="1142">
                        <c:v>0</c:v>
                      </c:pt>
                      <c:pt idx="1143">
                        <c:v>0</c:v>
                      </c:pt>
                      <c:pt idx="1144">
                        <c:v>0</c:v>
                      </c:pt>
                      <c:pt idx="1145">
                        <c:v>0</c:v>
                      </c:pt>
                      <c:pt idx="1146">
                        <c:v>0</c:v>
                      </c:pt>
                      <c:pt idx="1147">
                        <c:v>0</c:v>
                      </c:pt>
                      <c:pt idx="1148">
                        <c:v>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0</c:v>
                      </c:pt>
                      <c:pt idx="1160">
                        <c:v>0</c:v>
                      </c:pt>
                      <c:pt idx="1161">
                        <c:v>0</c:v>
                      </c:pt>
                      <c:pt idx="1162">
                        <c:v>0</c:v>
                      </c:pt>
                      <c:pt idx="1163">
                        <c:v>0</c:v>
                      </c:pt>
                      <c:pt idx="1164">
                        <c:v>0</c:v>
                      </c:pt>
                      <c:pt idx="1165">
                        <c:v>0</c:v>
                      </c:pt>
                      <c:pt idx="1166">
                        <c:v>0</c:v>
                      </c:pt>
                      <c:pt idx="1167">
                        <c:v>0</c:v>
                      </c:pt>
                      <c:pt idx="1168">
                        <c:v>0</c:v>
                      </c:pt>
                      <c:pt idx="1169">
                        <c:v>0</c:v>
                      </c:pt>
                      <c:pt idx="1170">
                        <c:v>0</c:v>
                      </c:pt>
                      <c:pt idx="1171">
                        <c:v>0</c:v>
                      </c:pt>
                      <c:pt idx="1172">
                        <c:v>0</c:v>
                      </c:pt>
                      <c:pt idx="1173">
                        <c:v>0</c:v>
                      </c:pt>
                      <c:pt idx="1174">
                        <c:v>0</c:v>
                      </c:pt>
                      <c:pt idx="1175">
                        <c:v>0</c:v>
                      </c:pt>
                      <c:pt idx="1176">
                        <c:v>0</c:v>
                      </c:pt>
                      <c:pt idx="1177">
                        <c:v>0</c:v>
                      </c:pt>
                      <c:pt idx="1178">
                        <c:v>0</c:v>
                      </c:pt>
                      <c:pt idx="1179">
                        <c:v>0</c:v>
                      </c:pt>
                      <c:pt idx="1180">
                        <c:v>0</c:v>
                      </c:pt>
                      <c:pt idx="1181">
                        <c:v>0</c:v>
                      </c:pt>
                      <c:pt idx="1182">
                        <c:v>0</c:v>
                      </c:pt>
                      <c:pt idx="1183">
                        <c:v>0</c:v>
                      </c:pt>
                      <c:pt idx="1184">
                        <c:v>0</c:v>
                      </c:pt>
                      <c:pt idx="1185">
                        <c:v>0</c:v>
                      </c:pt>
                      <c:pt idx="1186">
                        <c:v>0</c:v>
                      </c:pt>
                      <c:pt idx="1187">
                        <c:v>0</c:v>
                      </c:pt>
                      <c:pt idx="1188">
                        <c:v>0</c:v>
                      </c:pt>
                      <c:pt idx="1189">
                        <c:v>0</c:v>
                      </c:pt>
                      <c:pt idx="1190">
                        <c:v>0</c:v>
                      </c:pt>
                      <c:pt idx="1191">
                        <c:v>0</c:v>
                      </c:pt>
                      <c:pt idx="1192">
                        <c:v>0</c:v>
                      </c:pt>
                      <c:pt idx="1193">
                        <c:v>0</c:v>
                      </c:pt>
                      <c:pt idx="1194">
                        <c:v>0</c:v>
                      </c:pt>
                      <c:pt idx="1195">
                        <c:v>0</c:v>
                      </c:pt>
                      <c:pt idx="1196">
                        <c:v>0</c:v>
                      </c:pt>
                      <c:pt idx="1197">
                        <c:v>0</c:v>
                      </c:pt>
                      <c:pt idx="1198">
                        <c:v>0</c:v>
                      </c:pt>
                      <c:pt idx="1199">
                        <c:v>0</c:v>
                      </c:pt>
                      <c:pt idx="1200">
                        <c:v>0</c:v>
                      </c:pt>
                      <c:pt idx="1201">
                        <c:v>0</c:v>
                      </c:pt>
                      <c:pt idx="1202">
                        <c:v>0</c:v>
                      </c:pt>
                      <c:pt idx="1203">
                        <c:v>0</c:v>
                      </c:pt>
                      <c:pt idx="1204">
                        <c:v>0</c:v>
                      </c:pt>
                      <c:pt idx="1205">
                        <c:v>0</c:v>
                      </c:pt>
                      <c:pt idx="1206">
                        <c:v>0</c:v>
                      </c:pt>
                      <c:pt idx="1207">
                        <c:v>0</c:v>
                      </c:pt>
                      <c:pt idx="1208">
                        <c:v>0</c:v>
                      </c:pt>
                      <c:pt idx="1209">
                        <c:v>0</c:v>
                      </c:pt>
                      <c:pt idx="1210">
                        <c:v>0</c:v>
                      </c:pt>
                      <c:pt idx="1211">
                        <c:v>0</c:v>
                      </c:pt>
                      <c:pt idx="1212">
                        <c:v>0</c:v>
                      </c:pt>
                      <c:pt idx="1213">
                        <c:v>0</c:v>
                      </c:pt>
                      <c:pt idx="1214">
                        <c:v>0</c:v>
                      </c:pt>
                      <c:pt idx="1215">
                        <c:v>0</c:v>
                      </c:pt>
                      <c:pt idx="1216">
                        <c:v>0</c:v>
                      </c:pt>
                      <c:pt idx="1217">
                        <c:v>0</c:v>
                      </c:pt>
                      <c:pt idx="1218">
                        <c:v>0</c:v>
                      </c:pt>
                      <c:pt idx="1219">
                        <c:v>0</c:v>
                      </c:pt>
                      <c:pt idx="1220">
                        <c:v>0</c:v>
                      </c:pt>
                      <c:pt idx="1221">
                        <c:v>0</c:v>
                      </c:pt>
                      <c:pt idx="1222">
                        <c:v>0</c:v>
                      </c:pt>
                      <c:pt idx="1223">
                        <c:v>0</c:v>
                      </c:pt>
                      <c:pt idx="1224">
                        <c:v>0</c:v>
                      </c:pt>
                      <c:pt idx="1225">
                        <c:v>0</c:v>
                      </c:pt>
                      <c:pt idx="1226">
                        <c:v>0</c:v>
                      </c:pt>
                      <c:pt idx="1227">
                        <c:v>0</c:v>
                      </c:pt>
                      <c:pt idx="1228">
                        <c:v>0</c:v>
                      </c:pt>
                      <c:pt idx="1229">
                        <c:v>0</c:v>
                      </c:pt>
                      <c:pt idx="1230">
                        <c:v>0</c:v>
                      </c:pt>
                      <c:pt idx="1231">
                        <c:v>0</c:v>
                      </c:pt>
                      <c:pt idx="1232">
                        <c:v>0</c:v>
                      </c:pt>
                      <c:pt idx="1233">
                        <c:v>0</c:v>
                      </c:pt>
                      <c:pt idx="1234">
                        <c:v>0</c:v>
                      </c:pt>
                      <c:pt idx="1235">
                        <c:v>0</c:v>
                      </c:pt>
                      <c:pt idx="1236">
                        <c:v>0</c:v>
                      </c:pt>
                      <c:pt idx="1237">
                        <c:v>0</c:v>
                      </c:pt>
                      <c:pt idx="1238">
                        <c:v>0</c:v>
                      </c:pt>
                      <c:pt idx="1239">
                        <c:v>0</c:v>
                      </c:pt>
                      <c:pt idx="1240">
                        <c:v>0</c:v>
                      </c:pt>
                      <c:pt idx="1241">
                        <c:v>0</c:v>
                      </c:pt>
                      <c:pt idx="1242">
                        <c:v>0</c:v>
                      </c:pt>
                      <c:pt idx="1243">
                        <c:v>0</c:v>
                      </c:pt>
                      <c:pt idx="1244">
                        <c:v>0</c:v>
                      </c:pt>
                      <c:pt idx="1245">
                        <c:v>0</c:v>
                      </c:pt>
                      <c:pt idx="1246">
                        <c:v>0</c:v>
                      </c:pt>
                      <c:pt idx="1247">
                        <c:v>0</c:v>
                      </c:pt>
                      <c:pt idx="1248">
                        <c:v>0</c:v>
                      </c:pt>
                      <c:pt idx="1249">
                        <c:v>0</c:v>
                      </c:pt>
                      <c:pt idx="1250">
                        <c:v>0</c:v>
                      </c:pt>
                      <c:pt idx="1251">
                        <c:v>0</c:v>
                      </c:pt>
                      <c:pt idx="1252">
                        <c:v>0</c:v>
                      </c:pt>
                      <c:pt idx="1253">
                        <c:v>0</c:v>
                      </c:pt>
                      <c:pt idx="1254">
                        <c:v>0</c:v>
                      </c:pt>
                      <c:pt idx="1255">
                        <c:v>0</c:v>
                      </c:pt>
                      <c:pt idx="1256">
                        <c:v>0</c:v>
                      </c:pt>
                      <c:pt idx="1257">
                        <c:v>0</c:v>
                      </c:pt>
                      <c:pt idx="1258">
                        <c:v>0</c:v>
                      </c:pt>
                      <c:pt idx="1259">
                        <c:v>0</c:v>
                      </c:pt>
                      <c:pt idx="1260">
                        <c:v>0</c:v>
                      </c:pt>
                      <c:pt idx="1261">
                        <c:v>0</c:v>
                      </c:pt>
                      <c:pt idx="1262">
                        <c:v>0</c:v>
                      </c:pt>
                      <c:pt idx="1263">
                        <c:v>0</c:v>
                      </c:pt>
                      <c:pt idx="1264">
                        <c:v>0</c:v>
                      </c:pt>
                      <c:pt idx="1265">
                        <c:v>0</c:v>
                      </c:pt>
                      <c:pt idx="1266">
                        <c:v>0</c:v>
                      </c:pt>
                      <c:pt idx="1267">
                        <c:v>0</c:v>
                      </c:pt>
                      <c:pt idx="1268">
                        <c:v>0</c:v>
                      </c:pt>
                      <c:pt idx="1269">
                        <c:v>0</c:v>
                      </c:pt>
                      <c:pt idx="1270">
                        <c:v>0</c:v>
                      </c:pt>
                      <c:pt idx="1271">
                        <c:v>0</c:v>
                      </c:pt>
                      <c:pt idx="1272">
                        <c:v>0</c:v>
                      </c:pt>
                      <c:pt idx="1273">
                        <c:v>0</c:v>
                      </c:pt>
                      <c:pt idx="1274">
                        <c:v>0</c:v>
                      </c:pt>
                      <c:pt idx="1275">
                        <c:v>0</c:v>
                      </c:pt>
                      <c:pt idx="1276">
                        <c:v>0</c:v>
                      </c:pt>
                      <c:pt idx="1277">
                        <c:v>0</c:v>
                      </c:pt>
                      <c:pt idx="1278">
                        <c:v>0</c:v>
                      </c:pt>
                      <c:pt idx="1279">
                        <c:v>0</c:v>
                      </c:pt>
                      <c:pt idx="1280">
                        <c:v>0</c:v>
                      </c:pt>
                      <c:pt idx="1281">
                        <c:v>0</c:v>
                      </c:pt>
                      <c:pt idx="1282">
                        <c:v>0</c:v>
                      </c:pt>
                      <c:pt idx="1283">
                        <c:v>0</c:v>
                      </c:pt>
                      <c:pt idx="1284">
                        <c:v>0</c:v>
                      </c:pt>
                      <c:pt idx="1285">
                        <c:v>0</c:v>
                      </c:pt>
                      <c:pt idx="1286">
                        <c:v>0</c:v>
                      </c:pt>
                      <c:pt idx="1287">
                        <c:v>0</c:v>
                      </c:pt>
                      <c:pt idx="1288">
                        <c:v>0</c:v>
                      </c:pt>
                      <c:pt idx="1289">
                        <c:v>0</c:v>
                      </c:pt>
                      <c:pt idx="1290">
                        <c:v>0</c:v>
                      </c:pt>
                      <c:pt idx="1291">
                        <c:v>0</c:v>
                      </c:pt>
                      <c:pt idx="1292">
                        <c:v>0</c:v>
                      </c:pt>
                      <c:pt idx="1293">
                        <c:v>0</c:v>
                      </c:pt>
                      <c:pt idx="1294">
                        <c:v>0</c:v>
                      </c:pt>
                      <c:pt idx="1295">
                        <c:v>0</c:v>
                      </c:pt>
                      <c:pt idx="1296">
                        <c:v>0</c:v>
                      </c:pt>
                      <c:pt idx="1297">
                        <c:v>0</c:v>
                      </c:pt>
                      <c:pt idx="1298">
                        <c:v>0</c:v>
                      </c:pt>
                      <c:pt idx="1299">
                        <c:v>0</c:v>
                      </c:pt>
                      <c:pt idx="1300">
                        <c:v>0</c:v>
                      </c:pt>
                      <c:pt idx="1301">
                        <c:v>0</c:v>
                      </c:pt>
                      <c:pt idx="1302">
                        <c:v>0</c:v>
                      </c:pt>
                      <c:pt idx="1303">
                        <c:v>0</c:v>
                      </c:pt>
                      <c:pt idx="1304">
                        <c:v>0</c:v>
                      </c:pt>
                      <c:pt idx="1305">
                        <c:v>0</c:v>
                      </c:pt>
                      <c:pt idx="1306">
                        <c:v>0</c:v>
                      </c:pt>
                      <c:pt idx="1307">
                        <c:v>0</c:v>
                      </c:pt>
                      <c:pt idx="1308">
                        <c:v>0</c:v>
                      </c:pt>
                      <c:pt idx="1309">
                        <c:v>0</c:v>
                      </c:pt>
                      <c:pt idx="1310">
                        <c:v>0</c:v>
                      </c:pt>
                      <c:pt idx="1311">
                        <c:v>0</c:v>
                      </c:pt>
                      <c:pt idx="1312">
                        <c:v>0</c:v>
                      </c:pt>
                      <c:pt idx="1313">
                        <c:v>0</c:v>
                      </c:pt>
                      <c:pt idx="1314">
                        <c:v>0</c:v>
                      </c:pt>
                      <c:pt idx="1315">
                        <c:v>0</c:v>
                      </c:pt>
                      <c:pt idx="1316">
                        <c:v>0</c:v>
                      </c:pt>
                      <c:pt idx="1317">
                        <c:v>0</c:v>
                      </c:pt>
                      <c:pt idx="1318">
                        <c:v>0</c:v>
                      </c:pt>
                      <c:pt idx="1319">
                        <c:v>0</c:v>
                      </c:pt>
                      <c:pt idx="1320">
                        <c:v>0</c:v>
                      </c:pt>
                      <c:pt idx="1321">
                        <c:v>0</c:v>
                      </c:pt>
                      <c:pt idx="1322">
                        <c:v>0</c:v>
                      </c:pt>
                      <c:pt idx="1323">
                        <c:v>0</c:v>
                      </c:pt>
                      <c:pt idx="1324">
                        <c:v>0</c:v>
                      </c:pt>
                      <c:pt idx="1325">
                        <c:v>0</c:v>
                      </c:pt>
                      <c:pt idx="1326">
                        <c:v>0</c:v>
                      </c:pt>
                      <c:pt idx="1327">
                        <c:v>0</c:v>
                      </c:pt>
                      <c:pt idx="1328">
                        <c:v>0</c:v>
                      </c:pt>
                      <c:pt idx="1329">
                        <c:v>0</c:v>
                      </c:pt>
                      <c:pt idx="1330">
                        <c:v>0</c:v>
                      </c:pt>
                      <c:pt idx="1331">
                        <c:v>0</c:v>
                      </c:pt>
                      <c:pt idx="1332">
                        <c:v>0</c:v>
                      </c:pt>
                      <c:pt idx="1333">
                        <c:v>0</c:v>
                      </c:pt>
                      <c:pt idx="1334">
                        <c:v>0</c:v>
                      </c:pt>
                      <c:pt idx="1335">
                        <c:v>0</c:v>
                      </c:pt>
                      <c:pt idx="1336">
                        <c:v>0</c:v>
                      </c:pt>
                      <c:pt idx="1337">
                        <c:v>0</c:v>
                      </c:pt>
                      <c:pt idx="1338">
                        <c:v>0</c:v>
                      </c:pt>
                      <c:pt idx="1339">
                        <c:v>0</c:v>
                      </c:pt>
                      <c:pt idx="1340">
                        <c:v>0</c:v>
                      </c:pt>
                      <c:pt idx="1341">
                        <c:v>0</c:v>
                      </c:pt>
                      <c:pt idx="1342">
                        <c:v>0</c:v>
                      </c:pt>
                      <c:pt idx="1343">
                        <c:v>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0</c:v>
                      </c:pt>
                      <c:pt idx="1358">
                        <c:v>0</c:v>
                      </c:pt>
                      <c:pt idx="1359">
                        <c:v>0</c:v>
                      </c:pt>
                      <c:pt idx="1360">
                        <c:v>0</c:v>
                      </c:pt>
                      <c:pt idx="1361">
                        <c:v>0</c:v>
                      </c:pt>
                      <c:pt idx="1362">
                        <c:v>0</c:v>
                      </c:pt>
                      <c:pt idx="1363">
                        <c:v>0</c:v>
                      </c:pt>
                      <c:pt idx="1364">
                        <c:v>0</c:v>
                      </c:pt>
                      <c:pt idx="1365">
                        <c:v>0</c:v>
                      </c:pt>
                      <c:pt idx="1366">
                        <c:v>0</c:v>
                      </c:pt>
                      <c:pt idx="1367">
                        <c:v>0</c:v>
                      </c:pt>
                      <c:pt idx="1368">
                        <c:v>0</c:v>
                      </c:pt>
                      <c:pt idx="1369">
                        <c:v>0</c:v>
                      </c:pt>
                      <c:pt idx="1370">
                        <c:v>0</c:v>
                      </c:pt>
                      <c:pt idx="1371">
                        <c:v>0</c:v>
                      </c:pt>
                      <c:pt idx="1372">
                        <c:v>0</c:v>
                      </c:pt>
                      <c:pt idx="1373">
                        <c:v>0</c:v>
                      </c:pt>
                      <c:pt idx="1374">
                        <c:v>0</c:v>
                      </c:pt>
                      <c:pt idx="1375">
                        <c:v>0</c:v>
                      </c:pt>
                      <c:pt idx="1376">
                        <c:v>0</c:v>
                      </c:pt>
                      <c:pt idx="1377">
                        <c:v>0</c:v>
                      </c:pt>
                      <c:pt idx="1378">
                        <c:v>0</c:v>
                      </c:pt>
                      <c:pt idx="1379">
                        <c:v>0</c:v>
                      </c:pt>
                      <c:pt idx="1380">
                        <c:v>0</c:v>
                      </c:pt>
                      <c:pt idx="1381">
                        <c:v>0</c:v>
                      </c:pt>
                      <c:pt idx="1382">
                        <c:v>0</c:v>
                      </c:pt>
                      <c:pt idx="1383">
                        <c:v>0</c:v>
                      </c:pt>
                      <c:pt idx="1384">
                        <c:v>0</c:v>
                      </c:pt>
                      <c:pt idx="1385">
                        <c:v>0</c:v>
                      </c:pt>
                      <c:pt idx="1386">
                        <c:v>0</c:v>
                      </c:pt>
                      <c:pt idx="1387">
                        <c:v>0</c:v>
                      </c:pt>
                      <c:pt idx="1388">
                        <c:v>0</c:v>
                      </c:pt>
                      <c:pt idx="1389">
                        <c:v>0</c:v>
                      </c:pt>
                      <c:pt idx="1390">
                        <c:v>0</c:v>
                      </c:pt>
                      <c:pt idx="1391">
                        <c:v>0</c:v>
                      </c:pt>
                      <c:pt idx="1392">
                        <c:v>0</c:v>
                      </c:pt>
                      <c:pt idx="1393">
                        <c:v>0</c:v>
                      </c:pt>
                      <c:pt idx="1394">
                        <c:v>0</c:v>
                      </c:pt>
                      <c:pt idx="1395">
                        <c:v>0</c:v>
                      </c:pt>
                      <c:pt idx="1396">
                        <c:v>0</c:v>
                      </c:pt>
                      <c:pt idx="1397">
                        <c:v>0</c:v>
                      </c:pt>
                      <c:pt idx="1398">
                        <c:v>0</c:v>
                      </c:pt>
                      <c:pt idx="1399">
                        <c:v>0</c:v>
                      </c:pt>
                      <c:pt idx="1400">
                        <c:v>0</c:v>
                      </c:pt>
                      <c:pt idx="1401">
                        <c:v>0</c:v>
                      </c:pt>
                      <c:pt idx="1402">
                        <c:v>0</c:v>
                      </c:pt>
                      <c:pt idx="1403">
                        <c:v>0</c:v>
                      </c:pt>
                      <c:pt idx="1404">
                        <c:v>0</c:v>
                      </c:pt>
                      <c:pt idx="1405">
                        <c:v>0</c:v>
                      </c:pt>
                      <c:pt idx="1406">
                        <c:v>0</c:v>
                      </c:pt>
                      <c:pt idx="1407">
                        <c:v>0</c:v>
                      </c:pt>
                      <c:pt idx="1408">
                        <c:v>0</c:v>
                      </c:pt>
                      <c:pt idx="1409">
                        <c:v>0</c:v>
                      </c:pt>
                      <c:pt idx="1410">
                        <c:v>0</c:v>
                      </c:pt>
                      <c:pt idx="1411">
                        <c:v>0</c:v>
                      </c:pt>
                      <c:pt idx="1412">
                        <c:v>0</c:v>
                      </c:pt>
                      <c:pt idx="1413">
                        <c:v>0</c:v>
                      </c:pt>
                      <c:pt idx="1414">
                        <c:v>0</c:v>
                      </c:pt>
                      <c:pt idx="1415">
                        <c:v>0</c:v>
                      </c:pt>
                      <c:pt idx="1416">
                        <c:v>0</c:v>
                      </c:pt>
                      <c:pt idx="1417">
                        <c:v>0</c:v>
                      </c:pt>
                      <c:pt idx="1418">
                        <c:v>0</c:v>
                      </c:pt>
                      <c:pt idx="1419">
                        <c:v>0</c:v>
                      </c:pt>
                      <c:pt idx="1420">
                        <c:v>0</c:v>
                      </c:pt>
                      <c:pt idx="1421">
                        <c:v>0</c:v>
                      </c:pt>
                      <c:pt idx="1422">
                        <c:v>0</c:v>
                      </c:pt>
                      <c:pt idx="1423">
                        <c:v>0</c:v>
                      </c:pt>
                      <c:pt idx="1424">
                        <c:v>0</c:v>
                      </c:pt>
                      <c:pt idx="1425">
                        <c:v>0</c:v>
                      </c:pt>
                      <c:pt idx="1426">
                        <c:v>0</c:v>
                      </c:pt>
                      <c:pt idx="1427">
                        <c:v>0</c:v>
                      </c:pt>
                      <c:pt idx="1428">
                        <c:v>0</c:v>
                      </c:pt>
                      <c:pt idx="1429">
                        <c:v>0</c:v>
                      </c:pt>
                      <c:pt idx="1430">
                        <c:v>0</c:v>
                      </c:pt>
                      <c:pt idx="1431">
                        <c:v>0</c:v>
                      </c:pt>
                      <c:pt idx="1432">
                        <c:v>0</c:v>
                      </c:pt>
                      <c:pt idx="1433">
                        <c:v>0</c:v>
                      </c:pt>
                      <c:pt idx="1434">
                        <c:v>0</c:v>
                      </c:pt>
                      <c:pt idx="1435">
                        <c:v>0</c:v>
                      </c:pt>
                      <c:pt idx="1436">
                        <c:v>0</c:v>
                      </c:pt>
                      <c:pt idx="1437">
                        <c:v>0</c:v>
                      </c:pt>
                      <c:pt idx="1438">
                        <c:v>0</c:v>
                      </c:pt>
                      <c:pt idx="1439">
                        <c:v>0</c:v>
                      </c:pt>
                      <c:pt idx="1440">
                        <c:v>0</c:v>
                      </c:pt>
                      <c:pt idx="1441">
                        <c:v>0</c:v>
                      </c:pt>
                      <c:pt idx="1442">
                        <c:v>0</c:v>
                      </c:pt>
                      <c:pt idx="1443">
                        <c:v>0</c:v>
                      </c:pt>
                      <c:pt idx="1444">
                        <c:v>0</c:v>
                      </c:pt>
                      <c:pt idx="1445">
                        <c:v>0</c:v>
                      </c:pt>
                      <c:pt idx="1446">
                        <c:v>0</c:v>
                      </c:pt>
                      <c:pt idx="1447">
                        <c:v>0</c:v>
                      </c:pt>
                      <c:pt idx="1448">
                        <c:v>0</c:v>
                      </c:pt>
                      <c:pt idx="1449">
                        <c:v>0</c:v>
                      </c:pt>
                      <c:pt idx="1450">
                        <c:v>0</c:v>
                      </c:pt>
                      <c:pt idx="1451">
                        <c:v>0</c:v>
                      </c:pt>
                      <c:pt idx="1452">
                        <c:v>0</c:v>
                      </c:pt>
                      <c:pt idx="1453">
                        <c:v>0</c:v>
                      </c:pt>
                      <c:pt idx="1454">
                        <c:v>0</c:v>
                      </c:pt>
                      <c:pt idx="1455">
                        <c:v>0</c:v>
                      </c:pt>
                      <c:pt idx="1456">
                        <c:v>0</c:v>
                      </c:pt>
                      <c:pt idx="1457">
                        <c:v>0</c:v>
                      </c:pt>
                      <c:pt idx="1458">
                        <c:v>0</c:v>
                      </c:pt>
                      <c:pt idx="1459">
                        <c:v>0</c:v>
                      </c:pt>
                      <c:pt idx="1460">
                        <c:v>0</c:v>
                      </c:pt>
                      <c:pt idx="1461">
                        <c:v>0</c:v>
                      </c:pt>
                      <c:pt idx="1462">
                        <c:v>0</c:v>
                      </c:pt>
                      <c:pt idx="1463">
                        <c:v>0</c:v>
                      </c:pt>
                      <c:pt idx="1464">
                        <c:v>0</c:v>
                      </c:pt>
                      <c:pt idx="1465">
                        <c:v>0</c:v>
                      </c:pt>
                      <c:pt idx="1466">
                        <c:v>0</c:v>
                      </c:pt>
                      <c:pt idx="1467">
                        <c:v>0</c:v>
                      </c:pt>
                      <c:pt idx="1468">
                        <c:v>0</c:v>
                      </c:pt>
                      <c:pt idx="1469">
                        <c:v>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51F4-471C-9357-4320B34D56BD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MonthlyIncome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square"/>
                  <c:size val="6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  <a:round/>
                    </a:ln>
                    <a:effectLst/>
                  </c:spPr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Sheet1!$A$2:$A$1471</c15:sqref>
                        </c15:formulaRef>
                      </c:ext>
                    </c:extLst>
                    <c:numCache>
                      <c:formatCode>General</c:formatCode>
                      <c:ptCount val="1470"/>
                      <c:pt idx="0">
                        <c:v>24</c:v>
                      </c:pt>
                      <c:pt idx="1">
                        <c:v>25</c:v>
                      </c:pt>
                      <c:pt idx="2">
                        <c:v>26</c:v>
                      </c:pt>
                      <c:pt idx="3">
                        <c:v>27</c:v>
                      </c:pt>
                      <c:pt idx="4">
                        <c:v>28</c:v>
                      </c:pt>
                      <c:pt idx="5">
                        <c:v>28</c:v>
                      </c:pt>
                      <c:pt idx="6">
                        <c:v>29</c:v>
                      </c:pt>
                      <c:pt idx="7">
                        <c:v>29</c:v>
                      </c:pt>
                      <c:pt idx="8">
                        <c:v>29</c:v>
                      </c:pt>
                      <c:pt idx="9">
                        <c:v>29</c:v>
                      </c:pt>
                      <c:pt idx="10">
                        <c:v>29</c:v>
                      </c:pt>
                      <c:pt idx="11">
                        <c:v>29</c:v>
                      </c:pt>
                      <c:pt idx="12">
                        <c:v>29</c:v>
                      </c:pt>
                      <c:pt idx="13">
                        <c:v>29</c:v>
                      </c:pt>
                      <c:pt idx="14">
                        <c:v>30</c:v>
                      </c:pt>
                      <c:pt idx="15">
                        <c:v>30</c:v>
                      </c:pt>
                      <c:pt idx="16">
                        <c:v>31</c:v>
                      </c:pt>
                      <c:pt idx="17">
                        <c:v>31</c:v>
                      </c:pt>
                      <c:pt idx="18">
                        <c:v>31</c:v>
                      </c:pt>
                      <c:pt idx="19">
                        <c:v>31</c:v>
                      </c:pt>
                      <c:pt idx="20">
                        <c:v>31</c:v>
                      </c:pt>
                      <c:pt idx="21">
                        <c:v>32</c:v>
                      </c:pt>
                      <c:pt idx="22">
                        <c:v>33</c:v>
                      </c:pt>
                      <c:pt idx="23">
                        <c:v>33</c:v>
                      </c:pt>
                      <c:pt idx="24">
                        <c:v>33</c:v>
                      </c:pt>
                      <c:pt idx="25">
                        <c:v>33</c:v>
                      </c:pt>
                      <c:pt idx="26">
                        <c:v>33</c:v>
                      </c:pt>
                      <c:pt idx="27">
                        <c:v>33</c:v>
                      </c:pt>
                      <c:pt idx="28">
                        <c:v>33</c:v>
                      </c:pt>
                      <c:pt idx="29">
                        <c:v>34</c:v>
                      </c:pt>
                      <c:pt idx="30">
                        <c:v>34</c:v>
                      </c:pt>
                      <c:pt idx="31">
                        <c:v>34</c:v>
                      </c:pt>
                      <c:pt idx="32">
                        <c:v>34</c:v>
                      </c:pt>
                      <c:pt idx="33">
                        <c:v>34</c:v>
                      </c:pt>
                      <c:pt idx="34">
                        <c:v>34</c:v>
                      </c:pt>
                      <c:pt idx="35">
                        <c:v>34</c:v>
                      </c:pt>
                      <c:pt idx="36">
                        <c:v>35</c:v>
                      </c:pt>
                      <c:pt idx="37">
                        <c:v>35</c:v>
                      </c:pt>
                      <c:pt idx="38">
                        <c:v>35</c:v>
                      </c:pt>
                      <c:pt idx="39">
                        <c:v>35</c:v>
                      </c:pt>
                      <c:pt idx="40">
                        <c:v>35</c:v>
                      </c:pt>
                      <c:pt idx="41">
                        <c:v>35</c:v>
                      </c:pt>
                      <c:pt idx="42">
                        <c:v>35</c:v>
                      </c:pt>
                      <c:pt idx="43">
                        <c:v>35</c:v>
                      </c:pt>
                      <c:pt idx="44">
                        <c:v>35</c:v>
                      </c:pt>
                      <c:pt idx="45">
                        <c:v>35</c:v>
                      </c:pt>
                      <c:pt idx="46">
                        <c:v>36</c:v>
                      </c:pt>
                      <c:pt idx="47">
                        <c:v>36</c:v>
                      </c:pt>
                      <c:pt idx="48">
                        <c:v>36</c:v>
                      </c:pt>
                      <c:pt idx="49">
                        <c:v>36</c:v>
                      </c:pt>
                      <c:pt idx="50">
                        <c:v>36</c:v>
                      </c:pt>
                      <c:pt idx="51">
                        <c:v>36</c:v>
                      </c:pt>
                      <c:pt idx="52">
                        <c:v>36</c:v>
                      </c:pt>
                      <c:pt idx="53">
                        <c:v>36</c:v>
                      </c:pt>
                      <c:pt idx="54">
                        <c:v>37</c:v>
                      </c:pt>
                      <c:pt idx="55">
                        <c:v>37</c:v>
                      </c:pt>
                      <c:pt idx="56">
                        <c:v>37</c:v>
                      </c:pt>
                      <c:pt idx="57">
                        <c:v>37</c:v>
                      </c:pt>
                      <c:pt idx="58">
                        <c:v>38</c:v>
                      </c:pt>
                      <c:pt idx="59">
                        <c:v>38</c:v>
                      </c:pt>
                      <c:pt idx="60">
                        <c:v>38</c:v>
                      </c:pt>
                      <c:pt idx="61">
                        <c:v>38</c:v>
                      </c:pt>
                      <c:pt idx="62">
                        <c:v>38</c:v>
                      </c:pt>
                      <c:pt idx="63">
                        <c:v>38</c:v>
                      </c:pt>
                      <c:pt idx="64">
                        <c:v>38</c:v>
                      </c:pt>
                      <c:pt idx="65">
                        <c:v>39</c:v>
                      </c:pt>
                      <c:pt idx="66">
                        <c:v>39</c:v>
                      </c:pt>
                      <c:pt idx="67">
                        <c:v>39</c:v>
                      </c:pt>
                      <c:pt idx="68">
                        <c:v>39</c:v>
                      </c:pt>
                      <c:pt idx="69">
                        <c:v>39</c:v>
                      </c:pt>
                      <c:pt idx="70">
                        <c:v>39</c:v>
                      </c:pt>
                      <c:pt idx="71">
                        <c:v>40</c:v>
                      </c:pt>
                      <c:pt idx="72">
                        <c:v>40</c:v>
                      </c:pt>
                      <c:pt idx="73">
                        <c:v>40</c:v>
                      </c:pt>
                      <c:pt idx="74">
                        <c:v>40</c:v>
                      </c:pt>
                      <c:pt idx="75">
                        <c:v>40</c:v>
                      </c:pt>
                      <c:pt idx="76">
                        <c:v>40</c:v>
                      </c:pt>
                      <c:pt idx="77">
                        <c:v>40</c:v>
                      </c:pt>
                      <c:pt idx="78">
                        <c:v>40</c:v>
                      </c:pt>
                      <c:pt idx="79">
                        <c:v>41</c:v>
                      </c:pt>
                      <c:pt idx="80">
                        <c:v>41</c:v>
                      </c:pt>
                      <c:pt idx="81">
                        <c:v>42</c:v>
                      </c:pt>
                      <c:pt idx="82">
                        <c:v>42</c:v>
                      </c:pt>
                      <c:pt idx="83">
                        <c:v>42</c:v>
                      </c:pt>
                      <c:pt idx="84">
                        <c:v>42</c:v>
                      </c:pt>
                      <c:pt idx="85">
                        <c:v>42</c:v>
                      </c:pt>
                      <c:pt idx="86">
                        <c:v>43</c:v>
                      </c:pt>
                      <c:pt idx="87">
                        <c:v>43</c:v>
                      </c:pt>
                      <c:pt idx="88">
                        <c:v>43</c:v>
                      </c:pt>
                      <c:pt idx="89">
                        <c:v>43</c:v>
                      </c:pt>
                      <c:pt idx="90">
                        <c:v>44</c:v>
                      </c:pt>
                      <c:pt idx="91">
                        <c:v>44</c:v>
                      </c:pt>
                      <c:pt idx="92">
                        <c:v>44</c:v>
                      </c:pt>
                      <c:pt idx="93">
                        <c:v>44</c:v>
                      </c:pt>
                      <c:pt idx="94">
                        <c:v>44</c:v>
                      </c:pt>
                      <c:pt idx="95">
                        <c:v>44</c:v>
                      </c:pt>
                      <c:pt idx="96">
                        <c:v>45</c:v>
                      </c:pt>
                      <c:pt idx="97">
                        <c:v>45</c:v>
                      </c:pt>
                      <c:pt idx="98">
                        <c:v>45</c:v>
                      </c:pt>
                      <c:pt idx="99">
                        <c:v>45</c:v>
                      </c:pt>
                      <c:pt idx="100">
                        <c:v>45</c:v>
                      </c:pt>
                      <c:pt idx="101">
                        <c:v>46</c:v>
                      </c:pt>
                      <c:pt idx="102">
                        <c:v>46</c:v>
                      </c:pt>
                      <c:pt idx="103">
                        <c:v>46</c:v>
                      </c:pt>
                      <c:pt idx="104">
                        <c:v>46</c:v>
                      </c:pt>
                      <c:pt idx="105">
                        <c:v>46</c:v>
                      </c:pt>
                      <c:pt idx="106">
                        <c:v>47</c:v>
                      </c:pt>
                      <c:pt idx="107">
                        <c:v>48</c:v>
                      </c:pt>
                      <c:pt idx="108">
                        <c:v>48</c:v>
                      </c:pt>
                      <c:pt idx="109">
                        <c:v>49</c:v>
                      </c:pt>
                      <c:pt idx="110">
                        <c:v>49</c:v>
                      </c:pt>
                      <c:pt idx="111">
                        <c:v>49</c:v>
                      </c:pt>
                      <c:pt idx="112">
                        <c:v>49</c:v>
                      </c:pt>
                      <c:pt idx="113">
                        <c:v>49</c:v>
                      </c:pt>
                      <c:pt idx="114">
                        <c:v>50</c:v>
                      </c:pt>
                      <c:pt idx="115">
                        <c:v>50</c:v>
                      </c:pt>
                      <c:pt idx="116">
                        <c:v>51</c:v>
                      </c:pt>
                      <c:pt idx="117">
                        <c:v>51</c:v>
                      </c:pt>
                      <c:pt idx="118">
                        <c:v>52</c:v>
                      </c:pt>
                      <c:pt idx="119">
                        <c:v>53</c:v>
                      </c:pt>
                      <c:pt idx="120">
                        <c:v>55</c:v>
                      </c:pt>
                      <c:pt idx="121">
                        <c:v>55</c:v>
                      </c:pt>
                      <c:pt idx="122">
                        <c:v>55</c:v>
                      </c:pt>
                      <c:pt idx="123">
                        <c:v>56</c:v>
                      </c:pt>
                      <c:pt idx="124">
                        <c:v>56</c:v>
                      </c:pt>
                      <c:pt idx="125">
                        <c:v>57</c:v>
                      </c:pt>
                      <c:pt idx="126">
                        <c:v>57</c:v>
                      </c:pt>
                      <c:pt idx="127">
                        <c:v>58</c:v>
                      </c:pt>
                      <c:pt idx="128">
                        <c:v>58</c:v>
                      </c:pt>
                      <c:pt idx="129">
                        <c:v>58</c:v>
                      </c:pt>
                      <c:pt idx="130">
                        <c:v>60</c:v>
                      </c:pt>
                      <c:pt idx="131">
                        <c:v>19</c:v>
                      </c:pt>
                      <c:pt idx="132">
                        <c:v>24</c:v>
                      </c:pt>
                      <c:pt idx="133">
                        <c:v>24</c:v>
                      </c:pt>
                      <c:pt idx="134">
                        <c:v>25</c:v>
                      </c:pt>
                      <c:pt idx="135">
                        <c:v>26</c:v>
                      </c:pt>
                      <c:pt idx="136">
                        <c:v>26</c:v>
                      </c:pt>
                      <c:pt idx="137">
                        <c:v>26</c:v>
                      </c:pt>
                      <c:pt idx="138">
                        <c:v>27</c:v>
                      </c:pt>
                      <c:pt idx="139">
                        <c:v>28</c:v>
                      </c:pt>
                      <c:pt idx="140">
                        <c:v>28</c:v>
                      </c:pt>
                      <c:pt idx="141">
                        <c:v>29</c:v>
                      </c:pt>
                      <c:pt idx="142">
                        <c:v>29</c:v>
                      </c:pt>
                      <c:pt idx="143">
                        <c:v>29</c:v>
                      </c:pt>
                      <c:pt idx="144">
                        <c:v>30</c:v>
                      </c:pt>
                      <c:pt idx="145">
                        <c:v>30</c:v>
                      </c:pt>
                      <c:pt idx="146">
                        <c:v>30</c:v>
                      </c:pt>
                      <c:pt idx="147">
                        <c:v>31</c:v>
                      </c:pt>
                      <c:pt idx="148">
                        <c:v>31</c:v>
                      </c:pt>
                      <c:pt idx="149">
                        <c:v>31</c:v>
                      </c:pt>
                      <c:pt idx="150">
                        <c:v>33</c:v>
                      </c:pt>
                      <c:pt idx="151">
                        <c:v>33</c:v>
                      </c:pt>
                      <c:pt idx="152">
                        <c:v>34</c:v>
                      </c:pt>
                      <c:pt idx="153">
                        <c:v>34</c:v>
                      </c:pt>
                      <c:pt idx="154">
                        <c:v>34</c:v>
                      </c:pt>
                      <c:pt idx="155">
                        <c:v>34</c:v>
                      </c:pt>
                      <c:pt idx="156">
                        <c:v>35</c:v>
                      </c:pt>
                      <c:pt idx="157">
                        <c:v>35</c:v>
                      </c:pt>
                      <c:pt idx="158">
                        <c:v>36</c:v>
                      </c:pt>
                      <c:pt idx="159">
                        <c:v>36</c:v>
                      </c:pt>
                      <c:pt idx="160">
                        <c:v>36</c:v>
                      </c:pt>
                      <c:pt idx="161">
                        <c:v>37</c:v>
                      </c:pt>
                      <c:pt idx="162">
                        <c:v>37</c:v>
                      </c:pt>
                      <c:pt idx="163">
                        <c:v>38</c:v>
                      </c:pt>
                      <c:pt idx="164">
                        <c:v>38</c:v>
                      </c:pt>
                      <c:pt idx="165">
                        <c:v>38</c:v>
                      </c:pt>
                      <c:pt idx="166">
                        <c:v>38</c:v>
                      </c:pt>
                      <c:pt idx="167">
                        <c:v>39</c:v>
                      </c:pt>
                      <c:pt idx="168">
                        <c:v>39</c:v>
                      </c:pt>
                      <c:pt idx="169">
                        <c:v>41</c:v>
                      </c:pt>
                      <c:pt idx="170">
                        <c:v>42</c:v>
                      </c:pt>
                      <c:pt idx="171">
                        <c:v>42</c:v>
                      </c:pt>
                      <c:pt idx="172">
                        <c:v>43</c:v>
                      </c:pt>
                      <c:pt idx="173">
                        <c:v>44</c:v>
                      </c:pt>
                      <c:pt idx="174">
                        <c:v>44</c:v>
                      </c:pt>
                      <c:pt idx="175">
                        <c:v>44</c:v>
                      </c:pt>
                      <c:pt idx="176">
                        <c:v>44</c:v>
                      </c:pt>
                      <c:pt idx="177">
                        <c:v>45</c:v>
                      </c:pt>
                      <c:pt idx="178">
                        <c:v>45</c:v>
                      </c:pt>
                      <c:pt idx="179">
                        <c:v>46</c:v>
                      </c:pt>
                      <c:pt idx="180">
                        <c:v>46</c:v>
                      </c:pt>
                      <c:pt idx="181">
                        <c:v>54</c:v>
                      </c:pt>
                      <c:pt idx="182">
                        <c:v>59</c:v>
                      </c:pt>
                      <c:pt idx="183">
                        <c:v>18</c:v>
                      </c:pt>
                      <c:pt idx="184">
                        <c:v>18</c:v>
                      </c:pt>
                      <c:pt idx="185">
                        <c:v>18</c:v>
                      </c:pt>
                      <c:pt idx="186">
                        <c:v>19</c:v>
                      </c:pt>
                      <c:pt idx="187">
                        <c:v>19</c:v>
                      </c:pt>
                      <c:pt idx="188">
                        <c:v>20</c:v>
                      </c:pt>
                      <c:pt idx="189">
                        <c:v>20</c:v>
                      </c:pt>
                      <c:pt idx="190">
                        <c:v>20</c:v>
                      </c:pt>
                      <c:pt idx="191">
                        <c:v>21</c:v>
                      </c:pt>
                      <c:pt idx="192">
                        <c:v>21</c:v>
                      </c:pt>
                      <c:pt idx="193">
                        <c:v>22</c:v>
                      </c:pt>
                      <c:pt idx="194">
                        <c:v>22</c:v>
                      </c:pt>
                      <c:pt idx="195">
                        <c:v>22</c:v>
                      </c:pt>
                      <c:pt idx="196">
                        <c:v>22</c:v>
                      </c:pt>
                      <c:pt idx="197">
                        <c:v>22</c:v>
                      </c:pt>
                      <c:pt idx="198">
                        <c:v>22</c:v>
                      </c:pt>
                      <c:pt idx="199">
                        <c:v>23</c:v>
                      </c:pt>
                      <c:pt idx="200">
                        <c:v>23</c:v>
                      </c:pt>
                      <c:pt idx="201">
                        <c:v>23</c:v>
                      </c:pt>
                      <c:pt idx="202">
                        <c:v>23</c:v>
                      </c:pt>
                      <c:pt idx="203">
                        <c:v>23</c:v>
                      </c:pt>
                      <c:pt idx="204">
                        <c:v>23</c:v>
                      </c:pt>
                      <c:pt idx="205">
                        <c:v>24</c:v>
                      </c:pt>
                      <c:pt idx="206">
                        <c:v>24</c:v>
                      </c:pt>
                      <c:pt idx="207">
                        <c:v>24</c:v>
                      </c:pt>
                      <c:pt idx="208">
                        <c:v>24</c:v>
                      </c:pt>
                      <c:pt idx="209">
                        <c:v>24</c:v>
                      </c:pt>
                      <c:pt idx="210">
                        <c:v>24</c:v>
                      </c:pt>
                      <c:pt idx="211">
                        <c:v>24</c:v>
                      </c:pt>
                      <c:pt idx="212">
                        <c:v>24</c:v>
                      </c:pt>
                      <c:pt idx="213">
                        <c:v>24</c:v>
                      </c:pt>
                      <c:pt idx="214">
                        <c:v>24</c:v>
                      </c:pt>
                      <c:pt idx="215">
                        <c:v>25</c:v>
                      </c:pt>
                      <c:pt idx="216">
                        <c:v>25</c:v>
                      </c:pt>
                      <c:pt idx="217">
                        <c:v>25</c:v>
                      </c:pt>
                      <c:pt idx="218">
                        <c:v>25</c:v>
                      </c:pt>
                      <c:pt idx="219">
                        <c:v>25</c:v>
                      </c:pt>
                      <c:pt idx="220">
                        <c:v>26</c:v>
                      </c:pt>
                      <c:pt idx="221">
                        <c:v>26</c:v>
                      </c:pt>
                      <c:pt idx="222">
                        <c:v>26</c:v>
                      </c:pt>
                      <c:pt idx="223">
                        <c:v>26</c:v>
                      </c:pt>
                      <c:pt idx="224">
                        <c:v>26</c:v>
                      </c:pt>
                      <c:pt idx="225">
                        <c:v>26</c:v>
                      </c:pt>
                      <c:pt idx="226">
                        <c:v>26</c:v>
                      </c:pt>
                      <c:pt idx="227">
                        <c:v>26</c:v>
                      </c:pt>
                      <c:pt idx="228">
                        <c:v>26</c:v>
                      </c:pt>
                      <c:pt idx="229">
                        <c:v>26</c:v>
                      </c:pt>
                      <c:pt idx="230">
                        <c:v>26</c:v>
                      </c:pt>
                      <c:pt idx="231">
                        <c:v>26</c:v>
                      </c:pt>
                      <c:pt idx="232">
                        <c:v>26</c:v>
                      </c:pt>
                      <c:pt idx="233">
                        <c:v>27</c:v>
                      </c:pt>
                      <c:pt idx="234">
                        <c:v>27</c:v>
                      </c:pt>
                      <c:pt idx="235">
                        <c:v>27</c:v>
                      </c:pt>
                      <c:pt idx="236">
                        <c:v>27</c:v>
                      </c:pt>
                      <c:pt idx="237">
                        <c:v>27</c:v>
                      </c:pt>
                      <c:pt idx="238">
                        <c:v>27</c:v>
                      </c:pt>
                      <c:pt idx="239">
                        <c:v>27</c:v>
                      </c:pt>
                      <c:pt idx="240">
                        <c:v>27</c:v>
                      </c:pt>
                      <c:pt idx="241">
                        <c:v>28</c:v>
                      </c:pt>
                      <c:pt idx="242">
                        <c:v>28</c:v>
                      </c:pt>
                      <c:pt idx="243">
                        <c:v>28</c:v>
                      </c:pt>
                      <c:pt idx="244">
                        <c:v>28</c:v>
                      </c:pt>
                      <c:pt idx="245">
                        <c:v>28</c:v>
                      </c:pt>
                      <c:pt idx="246">
                        <c:v>28</c:v>
                      </c:pt>
                      <c:pt idx="247">
                        <c:v>28</c:v>
                      </c:pt>
                      <c:pt idx="248">
                        <c:v>28</c:v>
                      </c:pt>
                      <c:pt idx="249">
                        <c:v>28</c:v>
                      </c:pt>
                      <c:pt idx="250">
                        <c:v>28</c:v>
                      </c:pt>
                      <c:pt idx="251">
                        <c:v>28</c:v>
                      </c:pt>
                      <c:pt idx="252">
                        <c:v>28</c:v>
                      </c:pt>
                      <c:pt idx="253">
                        <c:v>28</c:v>
                      </c:pt>
                      <c:pt idx="254">
                        <c:v>28</c:v>
                      </c:pt>
                      <c:pt idx="255">
                        <c:v>29</c:v>
                      </c:pt>
                      <c:pt idx="256">
                        <c:v>29</c:v>
                      </c:pt>
                      <c:pt idx="257">
                        <c:v>29</c:v>
                      </c:pt>
                      <c:pt idx="258">
                        <c:v>29</c:v>
                      </c:pt>
                      <c:pt idx="259">
                        <c:v>29</c:v>
                      </c:pt>
                      <c:pt idx="260">
                        <c:v>29</c:v>
                      </c:pt>
                      <c:pt idx="261">
                        <c:v>29</c:v>
                      </c:pt>
                      <c:pt idx="262">
                        <c:v>29</c:v>
                      </c:pt>
                      <c:pt idx="263">
                        <c:v>29</c:v>
                      </c:pt>
                      <c:pt idx="264">
                        <c:v>29</c:v>
                      </c:pt>
                      <c:pt idx="265">
                        <c:v>29</c:v>
                      </c:pt>
                      <c:pt idx="266">
                        <c:v>29</c:v>
                      </c:pt>
                      <c:pt idx="267">
                        <c:v>29</c:v>
                      </c:pt>
                      <c:pt idx="268">
                        <c:v>30</c:v>
                      </c:pt>
                      <c:pt idx="269">
                        <c:v>30</c:v>
                      </c:pt>
                      <c:pt idx="270">
                        <c:v>30</c:v>
                      </c:pt>
                      <c:pt idx="271">
                        <c:v>30</c:v>
                      </c:pt>
                      <c:pt idx="272">
                        <c:v>30</c:v>
                      </c:pt>
                      <c:pt idx="273">
                        <c:v>30</c:v>
                      </c:pt>
                      <c:pt idx="274">
                        <c:v>30</c:v>
                      </c:pt>
                      <c:pt idx="275">
                        <c:v>30</c:v>
                      </c:pt>
                      <c:pt idx="276">
                        <c:v>30</c:v>
                      </c:pt>
                      <c:pt idx="277">
                        <c:v>30</c:v>
                      </c:pt>
                      <c:pt idx="278">
                        <c:v>30</c:v>
                      </c:pt>
                      <c:pt idx="279">
                        <c:v>30</c:v>
                      </c:pt>
                      <c:pt idx="280">
                        <c:v>30</c:v>
                      </c:pt>
                      <c:pt idx="281">
                        <c:v>31</c:v>
                      </c:pt>
                      <c:pt idx="282">
                        <c:v>31</c:v>
                      </c:pt>
                      <c:pt idx="283">
                        <c:v>31</c:v>
                      </c:pt>
                      <c:pt idx="284">
                        <c:v>31</c:v>
                      </c:pt>
                      <c:pt idx="285">
                        <c:v>31</c:v>
                      </c:pt>
                      <c:pt idx="286">
                        <c:v>31</c:v>
                      </c:pt>
                      <c:pt idx="287">
                        <c:v>31</c:v>
                      </c:pt>
                      <c:pt idx="288">
                        <c:v>31</c:v>
                      </c:pt>
                      <c:pt idx="289">
                        <c:v>31</c:v>
                      </c:pt>
                      <c:pt idx="290">
                        <c:v>32</c:v>
                      </c:pt>
                      <c:pt idx="291">
                        <c:v>32</c:v>
                      </c:pt>
                      <c:pt idx="292">
                        <c:v>32</c:v>
                      </c:pt>
                      <c:pt idx="293">
                        <c:v>32</c:v>
                      </c:pt>
                      <c:pt idx="294">
                        <c:v>32</c:v>
                      </c:pt>
                      <c:pt idx="295">
                        <c:v>32</c:v>
                      </c:pt>
                      <c:pt idx="296">
                        <c:v>32</c:v>
                      </c:pt>
                      <c:pt idx="297">
                        <c:v>32</c:v>
                      </c:pt>
                      <c:pt idx="298">
                        <c:v>32</c:v>
                      </c:pt>
                      <c:pt idx="299">
                        <c:v>32</c:v>
                      </c:pt>
                      <c:pt idx="300">
                        <c:v>32</c:v>
                      </c:pt>
                      <c:pt idx="301">
                        <c:v>32</c:v>
                      </c:pt>
                      <c:pt idx="302">
                        <c:v>32</c:v>
                      </c:pt>
                      <c:pt idx="303">
                        <c:v>32</c:v>
                      </c:pt>
                      <c:pt idx="304">
                        <c:v>32</c:v>
                      </c:pt>
                      <c:pt idx="305">
                        <c:v>33</c:v>
                      </c:pt>
                      <c:pt idx="306">
                        <c:v>33</c:v>
                      </c:pt>
                      <c:pt idx="307">
                        <c:v>33</c:v>
                      </c:pt>
                      <c:pt idx="308">
                        <c:v>33</c:v>
                      </c:pt>
                      <c:pt idx="309">
                        <c:v>33</c:v>
                      </c:pt>
                      <c:pt idx="310">
                        <c:v>33</c:v>
                      </c:pt>
                      <c:pt idx="311">
                        <c:v>33</c:v>
                      </c:pt>
                      <c:pt idx="312">
                        <c:v>33</c:v>
                      </c:pt>
                      <c:pt idx="313">
                        <c:v>34</c:v>
                      </c:pt>
                      <c:pt idx="314">
                        <c:v>34</c:v>
                      </c:pt>
                      <c:pt idx="315">
                        <c:v>34</c:v>
                      </c:pt>
                      <c:pt idx="316">
                        <c:v>34</c:v>
                      </c:pt>
                      <c:pt idx="317">
                        <c:v>34</c:v>
                      </c:pt>
                      <c:pt idx="318">
                        <c:v>34</c:v>
                      </c:pt>
                      <c:pt idx="319">
                        <c:v>34</c:v>
                      </c:pt>
                      <c:pt idx="320">
                        <c:v>34</c:v>
                      </c:pt>
                      <c:pt idx="321">
                        <c:v>34</c:v>
                      </c:pt>
                      <c:pt idx="322">
                        <c:v>35</c:v>
                      </c:pt>
                      <c:pt idx="323">
                        <c:v>35</c:v>
                      </c:pt>
                      <c:pt idx="324">
                        <c:v>35</c:v>
                      </c:pt>
                      <c:pt idx="325">
                        <c:v>35</c:v>
                      </c:pt>
                      <c:pt idx="326">
                        <c:v>35</c:v>
                      </c:pt>
                      <c:pt idx="327">
                        <c:v>35</c:v>
                      </c:pt>
                      <c:pt idx="328">
                        <c:v>35</c:v>
                      </c:pt>
                      <c:pt idx="329">
                        <c:v>35</c:v>
                      </c:pt>
                      <c:pt idx="330">
                        <c:v>35</c:v>
                      </c:pt>
                      <c:pt idx="331">
                        <c:v>35</c:v>
                      </c:pt>
                      <c:pt idx="332">
                        <c:v>35</c:v>
                      </c:pt>
                      <c:pt idx="333">
                        <c:v>35</c:v>
                      </c:pt>
                      <c:pt idx="334">
                        <c:v>35</c:v>
                      </c:pt>
                      <c:pt idx="335">
                        <c:v>35</c:v>
                      </c:pt>
                      <c:pt idx="336">
                        <c:v>35</c:v>
                      </c:pt>
                      <c:pt idx="337">
                        <c:v>35</c:v>
                      </c:pt>
                      <c:pt idx="338">
                        <c:v>35</c:v>
                      </c:pt>
                      <c:pt idx="339">
                        <c:v>35</c:v>
                      </c:pt>
                      <c:pt idx="340">
                        <c:v>35</c:v>
                      </c:pt>
                      <c:pt idx="341">
                        <c:v>36</c:v>
                      </c:pt>
                      <c:pt idx="342">
                        <c:v>36</c:v>
                      </c:pt>
                      <c:pt idx="343">
                        <c:v>36</c:v>
                      </c:pt>
                      <c:pt idx="344">
                        <c:v>36</c:v>
                      </c:pt>
                      <c:pt idx="345">
                        <c:v>36</c:v>
                      </c:pt>
                      <c:pt idx="346">
                        <c:v>36</c:v>
                      </c:pt>
                      <c:pt idx="347">
                        <c:v>36</c:v>
                      </c:pt>
                      <c:pt idx="348">
                        <c:v>36</c:v>
                      </c:pt>
                      <c:pt idx="349">
                        <c:v>36</c:v>
                      </c:pt>
                      <c:pt idx="350">
                        <c:v>36</c:v>
                      </c:pt>
                      <c:pt idx="351">
                        <c:v>36</c:v>
                      </c:pt>
                      <c:pt idx="352">
                        <c:v>36</c:v>
                      </c:pt>
                      <c:pt idx="353">
                        <c:v>36</c:v>
                      </c:pt>
                      <c:pt idx="354">
                        <c:v>36</c:v>
                      </c:pt>
                      <c:pt idx="355">
                        <c:v>36</c:v>
                      </c:pt>
                      <c:pt idx="356">
                        <c:v>36</c:v>
                      </c:pt>
                      <c:pt idx="357">
                        <c:v>36</c:v>
                      </c:pt>
                      <c:pt idx="358">
                        <c:v>37</c:v>
                      </c:pt>
                      <c:pt idx="359">
                        <c:v>37</c:v>
                      </c:pt>
                      <c:pt idx="360">
                        <c:v>37</c:v>
                      </c:pt>
                      <c:pt idx="361">
                        <c:v>37</c:v>
                      </c:pt>
                      <c:pt idx="362">
                        <c:v>37</c:v>
                      </c:pt>
                      <c:pt idx="363">
                        <c:v>38</c:v>
                      </c:pt>
                      <c:pt idx="364">
                        <c:v>38</c:v>
                      </c:pt>
                      <c:pt idx="365">
                        <c:v>38</c:v>
                      </c:pt>
                      <c:pt idx="366">
                        <c:v>38</c:v>
                      </c:pt>
                      <c:pt idx="367">
                        <c:v>38</c:v>
                      </c:pt>
                      <c:pt idx="368">
                        <c:v>38</c:v>
                      </c:pt>
                      <c:pt idx="369">
                        <c:v>38</c:v>
                      </c:pt>
                      <c:pt idx="370">
                        <c:v>39</c:v>
                      </c:pt>
                      <c:pt idx="371">
                        <c:v>39</c:v>
                      </c:pt>
                      <c:pt idx="372">
                        <c:v>39</c:v>
                      </c:pt>
                      <c:pt idx="373">
                        <c:v>39</c:v>
                      </c:pt>
                      <c:pt idx="374">
                        <c:v>39</c:v>
                      </c:pt>
                      <c:pt idx="375">
                        <c:v>39</c:v>
                      </c:pt>
                      <c:pt idx="376">
                        <c:v>39</c:v>
                      </c:pt>
                      <c:pt idx="377">
                        <c:v>40</c:v>
                      </c:pt>
                      <c:pt idx="378">
                        <c:v>40</c:v>
                      </c:pt>
                      <c:pt idx="379">
                        <c:v>40</c:v>
                      </c:pt>
                      <c:pt idx="380">
                        <c:v>40</c:v>
                      </c:pt>
                      <c:pt idx="381">
                        <c:v>40</c:v>
                      </c:pt>
                      <c:pt idx="382">
                        <c:v>40</c:v>
                      </c:pt>
                      <c:pt idx="383">
                        <c:v>40</c:v>
                      </c:pt>
                      <c:pt idx="384">
                        <c:v>40</c:v>
                      </c:pt>
                      <c:pt idx="385">
                        <c:v>40</c:v>
                      </c:pt>
                      <c:pt idx="386">
                        <c:v>40</c:v>
                      </c:pt>
                      <c:pt idx="387">
                        <c:v>40</c:v>
                      </c:pt>
                      <c:pt idx="388">
                        <c:v>41</c:v>
                      </c:pt>
                      <c:pt idx="389">
                        <c:v>41</c:v>
                      </c:pt>
                      <c:pt idx="390">
                        <c:v>41</c:v>
                      </c:pt>
                      <c:pt idx="391">
                        <c:v>41</c:v>
                      </c:pt>
                      <c:pt idx="392">
                        <c:v>41</c:v>
                      </c:pt>
                      <c:pt idx="393">
                        <c:v>42</c:v>
                      </c:pt>
                      <c:pt idx="394">
                        <c:v>42</c:v>
                      </c:pt>
                      <c:pt idx="395">
                        <c:v>42</c:v>
                      </c:pt>
                      <c:pt idx="396">
                        <c:v>42</c:v>
                      </c:pt>
                      <c:pt idx="397">
                        <c:v>42</c:v>
                      </c:pt>
                      <c:pt idx="398">
                        <c:v>42</c:v>
                      </c:pt>
                      <c:pt idx="399">
                        <c:v>42</c:v>
                      </c:pt>
                      <c:pt idx="400">
                        <c:v>42</c:v>
                      </c:pt>
                      <c:pt idx="401">
                        <c:v>42</c:v>
                      </c:pt>
                      <c:pt idx="402">
                        <c:v>43</c:v>
                      </c:pt>
                      <c:pt idx="403">
                        <c:v>43</c:v>
                      </c:pt>
                      <c:pt idx="404">
                        <c:v>43</c:v>
                      </c:pt>
                      <c:pt idx="405">
                        <c:v>43</c:v>
                      </c:pt>
                      <c:pt idx="406">
                        <c:v>43</c:v>
                      </c:pt>
                      <c:pt idx="407">
                        <c:v>44</c:v>
                      </c:pt>
                      <c:pt idx="408">
                        <c:v>44</c:v>
                      </c:pt>
                      <c:pt idx="409">
                        <c:v>44</c:v>
                      </c:pt>
                      <c:pt idx="410">
                        <c:v>44</c:v>
                      </c:pt>
                      <c:pt idx="411">
                        <c:v>44</c:v>
                      </c:pt>
                      <c:pt idx="412">
                        <c:v>44</c:v>
                      </c:pt>
                      <c:pt idx="413">
                        <c:v>45</c:v>
                      </c:pt>
                      <c:pt idx="414">
                        <c:v>45</c:v>
                      </c:pt>
                      <c:pt idx="415">
                        <c:v>45</c:v>
                      </c:pt>
                      <c:pt idx="416">
                        <c:v>45</c:v>
                      </c:pt>
                      <c:pt idx="417">
                        <c:v>45</c:v>
                      </c:pt>
                      <c:pt idx="418">
                        <c:v>45</c:v>
                      </c:pt>
                      <c:pt idx="419">
                        <c:v>47</c:v>
                      </c:pt>
                      <c:pt idx="420">
                        <c:v>48</c:v>
                      </c:pt>
                      <c:pt idx="421">
                        <c:v>48</c:v>
                      </c:pt>
                      <c:pt idx="422">
                        <c:v>49</c:v>
                      </c:pt>
                      <c:pt idx="423">
                        <c:v>49</c:v>
                      </c:pt>
                      <c:pt idx="424">
                        <c:v>49</c:v>
                      </c:pt>
                      <c:pt idx="425">
                        <c:v>49</c:v>
                      </c:pt>
                      <c:pt idx="426">
                        <c:v>49</c:v>
                      </c:pt>
                      <c:pt idx="427">
                        <c:v>50</c:v>
                      </c:pt>
                      <c:pt idx="428">
                        <c:v>50</c:v>
                      </c:pt>
                      <c:pt idx="429">
                        <c:v>50</c:v>
                      </c:pt>
                      <c:pt idx="430">
                        <c:v>51</c:v>
                      </c:pt>
                      <c:pt idx="431">
                        <c:v>51</c:v>
                      </c:pt>
                      <c:pt idx="432">
                        <c:v>52</c:v>
                      </c:pt>
                      <c:pt idx="433">
                        <c:v>52</c:v>
                      </c:pt>
                      <c:pt idx="434">
                        <c:v>52</c:v>
                      </c:pt>
                      <c:pt idx="435">
                        <c:v>53</c:v>
                      </c:pt>
                      <c:pt idx="436">
                        <c:v>54</c:v>
                      </c:pt>
                      <c:pt idx="437">
                        <c:v>55</c:v>
                      </c:pt>
                      <c:pt idx="438">
                        <c:v>56</c:v>
                      </c:pt>
                      <c:pt idx="439">
                        <c:v>56</c:v>
                      </c:pt>
                      <c:pt idx="440">
                        <c:v>58</c:v>
                      </c:pt>
                      <c:pt idx="441">
                        <c:v>59</c:v>
                      </c:pt>
                      <c:pt idx="442">
                        <c:v>30</c:v>
                      </c:pt>
                      <c:pt idx="443">
                        <c:v>31</c:v>
                      </c:pt>
                      <c:pt idx="444">
                        <c:v>32</c:v>
                      </c:pt>
                      <c:pt idx="445">
                        <c:v>33</c:v>
                      </c:pt>
                      <c:pt idx="446">
                        <c:v>33</c:v>
                      </c:pt>
                      <c:pt idx="447">
                        <c:v>33</c:v>
                      </c:pt>
                      <c:pt idx="448">
                        <c:v>34</c:v>
                      </c:pt>
                      <c:pt idx="449">
                        <c:v>35</c:v>
                      </c:pt>
                      <c:pt idx="450">
                        <c:v>39</c:v>
                      </c:pt>
                      <c:pt idx="451">
                        <c:v>39</c:v>
                      </c:pt>
                      <c:pt idx="452">
                        <c:v>39</c:v>
                      </c:pt>
                      <c:pt idx="453">
                        <c:v>39</c:v>
                      </c:pt>
                      <c:pt idx="454">
                        <c:v>39</c:v>
                      </c:pt>
                      <c:pt idx="455">
                        <c:v>40</c:v>
                      </c:pt>
                      <c:pt idx="456">
                        <c:v>40</c:v>
                      </c:pt>
                      <c:pt idx="457">
                        <c:v>40</c:v>
                      </c:pt>
                      <c:pt idx="458">
                        <c:v>40</c:v>
                      </c:pt>
                      <c:pt idx="459">
                        <c:v>40</c:v>
                      </c:pt>
                      <c:pt idx="460">
                        <c:v>41</c:v>
                      </c:pt>
                      <c:pt idx="461">
                        <c:v>41</c:v>
                      </c:pt>
                      <c:pt idx="462">
                        <c:v>41</c:v>
                      </c:pt>
                      <c:pt idx="463">
                        <c:v>41</c:v>
                      </c:pt>
                      <c:pt idx="464">
                        <c:v>41</c:v>
                      </c:pt>
                      <c:pt idx="465">
                        <c:v>41</c:v>
                      </c:pt>
                      <c:pt idx="466">
                        <c:v>42</c:v>
                      </c:pt>
                      <c:pt idx="467">
                        <c:v>42</c:v>
                      </c:pt>
                      <c:pt idx="468">
                        <c:v>42</c:v>
                      </c:pt>
                      <c:pt idx="469">
                        <c:v>42</c:v>
                      </c:pt>
                      <c:pt idx="470">
                        <c:v>42</c:v>
                      </c:pt>
                      <c:pt idx="471">
                        <c:v>42</c:v>
                      </c:pt>
                      <c:pt idx="472">
                        <c:v>42</c:v>
                      </c:pt>
                      <c:pt idx="473">
                        <c:v>42</c:v>
                      </c:pt>
                      <c:pt idx="474">
                        <c:v>43</c:v>
                      </c:pt>
                      <c:pt idx="475">
                        <c:v>43</c:v>
                      </c:pt>
                      <c:pt idx="476">
                        <c:v>43</c:v>
                      </c:pt>
                      <c:pt idx="477">
                        <c:v>44</c:v>
                      </c:pt>
                      <c:pt idx="478">
                        <c:v>44</c:v>
                      </c:pt>
                      <c:pt idx="479">
                        <c:v>44</c:v>
                      </c:pt>
                      <c:pt idx="480">
                        <c:v>45</c:v>
                      </c:pt>
                      <c:pt idx="481">
                        <c:v>45</c:v>
                      </c:pt>
                      <c:pt idx="482">
                        <c:v>45</c:v>
                      </c:pt>
                      <c:pt idx="483">
                        <c:v>45</c:v>
                      </c:pt>
                      <c:pt idx="484">
                        <c:v>45</c:v>
                      </c:pt>
                      <c:pt idx="485">
                        <c:v>46</c:v>
                      </c:pt>
                      <c:pt idx="486">
                        <c:v>46</c:v>
                      </c:pt>
                      <c:pt idx="487">
                        <c:v>46</c:v>
                      </c:pt>
                      <c:pt idx="488">
                        <c:v>46</c:v>
                      </c:pt>
                      <c:pt idx="489">
                        <c:v>46</c:v>
                      </c:pt>
                      <c:pt idx="490">
                        <c:v>46</c:v>
                      </c:pt>
                      <c:pt idx="491">
                        <c:v>46</c:v>
                      </c:pt>
                      <c:pt idx="492">
                        <c:v>47</c:v>
                      </c:pt>
                      <c:pt idx="493">
                        <c:v>47</c:v>
                      </c:pt>
                      <c:pt idx="494">
                        <c:v>47</c:v>
                      </c:pt>
                      <c:pt idx="495">
                        <c:v>47</c:v>
                      </c:pt>
                      <c:pt idx="496">
                        <c:v>48</c:v>
                      </c:pt>
                      <c:pt idx="497">
                        <c:v>48</c:v>
                      </c:pt>
                      <c:pt idx="498">
                        <c:v>48</c:v>
                      </c:pt>
                      <c:pt idx="499">
                        <c:v>48</c:v>
                      </c:pt>
                      <c:pt idx="500">
                        <c:v>48</c:v>
                      </c:pt>
                      <c:pt idx="501">
                        <c:v>49</c:v>
                      </c:pt>
                      <c:pt idx="502">
                        <c:v>49</c:v>
                      </c:pt>
                      <c:pt idx="503">
                        <c:v>50</c:v>
                      </c:pt>
                      <c:pt idx="504">
                        <c:v>50</c:v>
                      </c:pt>
                      <c:pt idx="505">
                        <c:v>50</c:v>
                      </c:pt>
                      <c:pt idx="506">
                        <c:v>50</c:v>
                      </c:pt>
                      <c:pt idx="507">
                        <c:v>50</c:v>
                      </c:pt>
                      <c:pt idx="508">
                        <c:v>50</c:v>
                      </c:pt>
                      <c:pt idx="509">
                        <c:v>50</c:v>
                      </c:pt>
                      <c:pt idx="510">
                        <c:v>51</c:v>
                      </c:pt>
                      <c:pt idx="511">
                        <c:v>51</c:v>
                      </c:pt>
                      <c:pt idx="512">
                        <c:v>51</c:v>
                      </c:pt>
                      <c:pt idx="513">
                        <c:v>51</c:v>
                      </c:pt>
                      <c:pt idx="514">
                        <c:v>52</c:v>
                      </c:pt>
                      <c:pt idx="515">
                        <c:v>52</c:v>
                      </c:pt>
                      <c:pt idx="516">
                        <c:v>52</c:v>
                      </c:pt>
                      <c:pt idx="517">
                        <c:v>52</c:v>
                      </c:pt>
                      <c:pt idx="518">
                        <c:v>52</c:v>
                      </c:pt>
                      <c:pt idx="519">
                        <c:v>52</c:v>
                      </c:pt>
                      <c:pt idx="520">
                        <c:v>53</c:v>
                      </c:pt>
                      <c:pt idx="521">
                        <c:v>53</c:v>
                      </c:pt>
                      <c:pt idx="522">
                        <c:v>53</c:v>
                      </c:pt>
                      <c:pt idx="523">
                        <c:v>53</c:v>
                      </c:pt>
                      <c:pt idx="524">
                        <c:v>54</c:v>
                      </c:pt>
                      <c:pt idx="525">
                        <c:v>54</c:v>
                      </c:pt>
                      <c:pt idx="526">
                        <c:v>54</c:v>
                      </c:pt>
                      <c:pt idx="527">
                        <c:v>55</c:v>
                      </c:pt>
                      <c:pt idx="528">
                        <c:v>55</c:v>
                      </c:pt>
                      <c:pt idx="529">
                        <c:v>55</c:v>
                      </c:pt>
                      <c:pt idx="530">
                        <c:v>55</c:v>
                      </c:pt>
                      <c:pt idx="531">
                        <c:v>55</c:v>
                      </c:pt>
                      <c:pt idx="532">
                        <c:v>55</c:v>
                      </c:pt>
                      <c:pt idx="533">
                        <c:v>55</c:v>
                      </c:pt>
                      <c:pt idx="534">
                        <c:v>55</c:v>
                      </c:pt>
                      <c:pt idx="535">
                        <c:v>55</c:v>
                      </c:pt>
                      <c:pt idx="536">
                        <c:v>56</c:v>
                      </c:pt>
                      <c:pt idx="537">
                        <c:v>56</c:v>
                      </c:pt>
                      <c:pt idx="538">
                        <c:v>57</c:v>
                      </c:pt>
                      <c:pt idx="539">
                        <c:v>58</c:v>
                      </c:pt>
                      <c:pt idx="540">
                        <c:v>58</c:v>
                      </c:pt>
                      <c:pt idx="541">
                        <c:v>59</c:v>
                      </c:pt>
                      <c:pt idx="542">
                        <c:v>59</c:v>
                      </c:pt>
                      <c:pt idx="543">
                        <c:v>60</c:v>
                      </c:pt>
                      <c:pt idx="544">
                        <c:v>22</c:v>
                      </c:pt>
                      <c:pt idx="545">
                        <c:v>22</c:v>
                      </c:pt>
                      <c:pt idx="546">
                        <c:v>24</c:v>
                      </c:pt>
                      <c:pt idx="547">
                        <c:v>24</c:v>
                      </c:pt>
                      <c:pt idx="548">
                        <c:v>25</c:v>
                      </c:pt>
                      <c:pt idx="549">
                        <c:v>25</c:v>
                      </c:pt>
                      <c:pt idx="550">
                        <c:v>26</c:v>
                      </c:pt>
                      <c:pt idx="551">
                        <c:v>26</c:v>
                      </c:pt>
                      <c:pt idx="552">
                        <c:v>27</c:v>
                      </c:pt>
                      <c:pt idx="553">
                        <c:v>27</c:v>
                      </c:pt>
                      <c:pt idx="554">
                        <c:v>27</c:v>
                      </c:pt>
                      <c:pt idx="555">
                        <c:v>27</c:v>
                      </c:pt>
                      <c:pt idx="556">
                        <c:v>27</c:v>
                      </c:pt>
                      <c:pt idx="557">
                        <c:v>28</c:v>
                      </c:pt>
                      <c:pt idx="558">
                        <c:v>28</c:v>
                      </c:pt>
                      <c:pt idx="559">
                        <c:v>28</c:v>
                      </c:pt>
                      <c:pt idx="560">
                        <c:v>29</c:v>
                      </c:pt>
                      <c:pt idx="561">
                        <c:v>29</c:v>
                      </c:pt>
                      <c:pt idx="562">
                        <c:v>29</c:v>
                      </c:pt>
                      <c:pt idx="563">
                        <c:v>29</c:v>
                      </c:pt>
                      <c:pt idx="564">
                        <c:v>30</c:v>
                      </c:pt>
                      <c:pt idx="565">
                        <c:v>30</c:v>
                      </c:pt>
                      <c:pt idx="566">
                        <c:v>30</c:v>
                      </c:pt>
                      <c:pt idx="567">
                        <c:v>30</c:v>
                      </c:pt>
                      <c:pt idx="568">
                        <c:v>30</c:v>
                      </c:pt>
                      <c:pt idx="569">
                        <c:v>30</c:v>
                      </c:pt>
                      <c:pt idx="570">
                        <c:v>31</c:v>
                      </c:pt>
                      <c:pt idx="571">
                        <c:v>31</c:v>
                      </c:pt>
                      <c:pt idx="572">
                        <c:v>31</c:v>
                      </c:pt>
                      <c:pt idx="573">
                        <c:v>31</c:v>
                      </c:pt>
                      <c:pt idx="574">
                        <c:v>31</c:v>
                      </c:pt>
                      <c:pt idx="575">
                        <c:v>31</c:v>
                      </c:pt>
                      <c:pt idx="576">
                        <c:v>31</c:v>
                      </c:pt>
                      <c:pt idx="577">
                        <c:v>31</c:v>
                      </c:pt>
                      <c:pt idx="578">
                        <c:v>31</c:v>
                      </c:pt>
                      <c:pt idx="579">
                        <c:v>31</c:v>
                      </c:pt>
                      <c:pt idx="580">
                        <c:v>31</c:v>
                      </c:pt>
                      <c:pt idx="581">
                        <c:v>32</c:v>
                      </c:pt>
                      <c:pt idx="582">
                        <c:v>32</c:v>
                      </c:pt>
                      <c:pt idx="583">
                        <c:v>32</c:v>
                      </c:pt>
                      <c:pt idx="584">
                        <c:v>32</c:v>
                      </c:pt>
                      <c:pt idx="585">
                        <c:v>33</c:v>
                      </c:pt>
                      <c:pt idx="586">
                        <c:v>34</c:v>
                      </c:pt>
                      <c:pt idx="587">
                        <c:v>34</c:v>
                      </c:pt>
                      <c:pt idx="588">
                        <c:v>34</c:v>
                      </c:pt>
                      <c:pt idx="589">
                        <c:v>34</c:v>
                      </c:pt>
                      <c:pt idx="590">
                        <c:v>34</c:v>
                      </c:pt>
                      <c:pt idx="591">
                        <c:v>34</c:v>
                      </c:pt>
                      <c:pt idx="592">
                        <c:v>35</c:v>
                      </c:pt>
                      <c:pt idx="593">
                        <c:v>35</c:v>
                      </c:pt>
                      <c:pt idx="594">
                        <c:v>35</c:v>
                      </c:pt>
                      <c:pt idx="595">
                        <c:v>35</c:v>
                      </c:pt>
                      <c:pt idx="596">
                        <c:v>35</c:v>
                      </c:pt>
                      <c:pt idx="597">
                        <c:v>35</c:v>
                      </c:pt>
                      <c:pt idx="598">
                        <c:v>35</c:v>
                      </c:pt>
                      <c:pt idx="599">
                        <c:v>35</c:v>
                      </c:pt>
                      <c:pt idx="600">
                        <c:v>35</c:v>
                      </c:pt>
                      <c:pt idx="601">
                        <c:v>35</c:v>
                      </c:pt>
                      <c:pt idx="602">
                        <c:v>36</c:v>
                      </c:pt>
                      <c:pt idx="603">
                        <c:v>36</c:v>
                      </c:pt>
                      <c:pt idx="604">
                        <c:v>36</c:v>
                      </c:pt>
                      <c:pt idx="605">
                        <c:v>36</c:v>
                      </c:pt>
                      <c:pt idx="606">
                        <c:v>36</c:v>
                      </c:pt>
                      <c:pt idx="607">
                        <c:v>36</c:v>
                      </c:pt>
                      <c:pt idx="608">
                        <c:v>36</c:v>
                      </c:pt>
                      <c:pt idx="609">
                        <c:v>36</c:v>
                      </c:pt>
                      <c:pt idx="610">
                        <c:v>36</c:v>
                      </c:pt>
                      <c:pt idx="611">
                        <c:v>36</c:v>
                      </c:pt>
                      <c:pt idx="612">
                        <c:v>36</c:v>
                      </c:pt>
                      <c:pt idx="613">
                        <c:v>37</c:v>
                      </c:pt>
                      <c:pt idx="614">
                        <c:v>37</c:v>
                      </c:pt>
                      <c:pt idx="615">
                        <c:v>37</c:v>
                      </c:pt>
                      <c:pt idx="616">
                        <c:v>37</c:v>
                      </c:pt>
                      <c:pt idx="617">
                        <c:v>37</c:v>
                      </c:pt>
                      <c:pt idx="618">
                        <c:v>37</c:v>
                      </c:pt>
                      <c:pt idx="619">
                        <c:v>37</c:v>
                      </c:pt>
                      <c:pt idx="620">
                        <c:v>37</c:v>
                      </c:pt>
                      <c:pt idx="621">
                        <c:v>37</c:v>
                      </c:pt>
                      <c:pt idx="622">
                        <c:v>37</c:v>
                      </c:pt>
                      <c:pt idx="623">
                        <c:v>38</c:v>
                      </c:pt>
                      <c:pt idx="624">
                        <c:v>38</c:v>
                      </c:pt>
                      <c:pt idx="625">
                        <c:v>38</c:v>
                      </c:pt>
                      <c:pt idx="626">
                        <c:v>38</c:v>
                      </c:pt>
                      <c:pt idx="627">
                        <c:v>38</c:v>
                      </c:pt>
                      <c:pt idx="628">
                        <c:v>38</c:v>
                      </c:pt>
                      <c:pt idx="629">
                        <c:v>38</c:v>
                      </c:pt>
                      <c:pt idx="630">
                        <c:v>38</c:v>
                      </c:pt>
                      <c:pt idx="631">
                        <c:v>39</c:v>
                      </c:pt>
                      <c:pt idx="632">
                        <c:v>39</c:v>
                      </c:pt>
                      <c:pt idx="633">
                        <c:v>39</c:v>
                      </c:pt>
                      <c:pt idx="634">
                        <c:v>39</c:v>
                      </c:pt>
                      <c:pt idx="635">
                        <c:v>39</c:v>
                      </c:pt>
                      <c:pt idx="636">
                        <c:v>39</c:v>
                      </c:pt>
                      <c:pt idx="637">
                        <c:v>39</c:v>
                      </c:pt>
                      <c:pt idx="638">
                        <c:v>39</c:v>
                      </c:pt>
                      <c:pt idx="639">
                        <c:v>40</c:v>
                      </c:pt>
                      <c:pt idx="640">
                        <c:v>40</c:v>
                      </c:pt>
                      <c:pt idx="641">
                        <c:v>40</c:v>
                      </c:pt>
                      <c:pt idx="642">
                        <c:v>40</c:v>
                      </c:pt>
                      <c:pt idx="643">
                        <c:v>41</c:v>
                      </c:pt>
                      <c:pt idx="644">
                        <c:v>41</c:v>
                      </c:pt>
                      <c:pt idx="645">
                        <c:v>41</c:v>
                      </c:pt>
                      <c:pt idx="646">
                        <c:v>42</c:v>
                      </c:pt>
                      <c:pt idx="647">
                        <c:v>42</c:v>
                      </c:pt>
                      <c:pt idx="648">
                        <c:v>42</c:v>
                      </c:pt>
                      <c:pt idx="649">
                        <c:v>42</c:v>
                      </c:pt>
                      <c:pt idx="650">
                        <c:v>43</c:v>
                      </c:pt>
                      <c:pt idx="651">
                        <c:v>43</c:v>
                      </c:pt>
                      <c:pt idx="652">
                        <c:v>44</c:v>
                      </c:pt>
                      <c:pt idx="653">
                        <c:v>45</c:v>
                      </c:pt>
                      <c:pt idx="654">
                        <c:v>45</c:v>
                      </c:pt>
                      <c:pt idx="655">
                        <c:v>45</c:v>
                      </c:pt>
                      <c:pt idx="656">
                        <c:v>45</c:v>
                      </c:pt>
                      <c:pt idx="657">
                        <c:v>46</c:v>
                      </c:pt>
                      <c:pt idx="658">
                        <c:v>46</c:v>
                      </c:pt>
                      <c:pt idx="659">
                        <c:v>46</c:v>
                      </c:pt>
                      <c:pt idx="660">
                        <c:v>46</c:v>
                      </c:pt>
                      <c:pt idx="661">
                        <c:v>46</c:v>
                      </c:pt>
                      <c:pt idx="662">
                        <c:v>47</c:v>
                      </c:pt>
                      <c:pt idx="663">
                        <c:v>47</c:v>
                      </c:pt>
                      <c:pt idx="664">
                        <c:v>47</c:v>
                      </c:pt>
                      <c:pt idx="665">
                        <c:v>48</c:v>
                      </c:pt>
                      <c:pt idx="666">
                        <c:v>49</c:v>
                      </c:pt>
                      <c:pt idx="667">
                        <c:v>49</c:v>
                      </c:pt>
                      <c:pt idx="668">
                        <c:v>50</c:v>
                      </c:pt>
                      <c:pt idx="669">
                        <c:v>51</c:v>
                      </c:pt>
                      <c:pt idx="670">
                        <c:v>51</c:v>
                      </c:pt>
                      <c:pt idx="671">
                        <c:v>51</c:v>
                      </c:pt>
                      <c:pt idx="672">
                        <c:v>51</c:v>
                      </c:pt>
                      <c:pt idx="673">
                        <c:v>52</c:v>
                      </c:pt>
                      <c:pt idx="674">
                        <c:v>52</c:v>
                      </c:pt>
                      <c:pt idx="675">
                        <c:v>52</c:v>
                      </c:pt>
                      <c:pt idx="676">
                        <c:v>53</c:v>
                      </c:pt>
                      <c:pt idx="677">
                        <c:v>53</c:v>
                      </c:pt>
                      <c:pt idx="678">
                        <c:v>53</c:v>
                      </c:pt>
                      <c:pt idx="679">
                        <c:v>54</c:v>
                      </c:pt>
                      <c:pt idx="680">
                        <c:v>54</c:v>
                      </c:pt>
                      <c:pt idx="681">
                        <c:v>54</c:v>
                      </c:pt>
                      <c:pt idx="682">
                        <c:v>54</c:v>
                      </c:pt>
                      <c:pt idx="683">
                        <c:v>55</c:v>
                      </c:pt>
                      <c:pt idx="684">
                        <c:v>56</c:v>
                      </c:pt>
                      <c:pt idx="685">
                        <c:v>56</c:v>
                      </c:pt>
                      <c:pt idx="686">
                        <c:v>58</c:v>
                      </c:pt>
                      <c:pt idx="687">
                        <c:v>59</c:v>
                      </c:pt>
                      <c:pt idx="688">
                        <c:v>59</c:v>
                      </c:pt>
                      <c:pt idx="689">
                        <c:v>27</c:v>
                      </c:pt>
                      <c:pt idx="690">
                        <c:v>29</c:v>
                      </c:pt>
                      <c:pt idx="691">
                        <c:v>29</c:v>
                      </c:pt>
                      <c:pt idx="692">
                        <c:v>30</c:v>
                      </c:pt>
                      <c:pt idx="693">
                        <c:v>31</c:v>
                      </c:pt>
                      <c:pt idx="694">
                        <c:v>31</c:v>
                      </c:pt>
                      <c:pt idx="695">
                        <c:v>31</c:v>
                      </c:pt>
                      <c:pt idx="696">
                        <c:v>32</c:v>
                      </c:pt>
                      <c:pt idx="697">
                        <c:v>33</c:v>
                      </c:pt>
                      <c:pt idx="698">
                        <c:v>33</c:v>
                      </c:pt>
                      <c:pt idx="699">
                        <c:v>33</c:v>
                      </c:pt>
                      <c:pt idx="700">
                        <c:v>34</c:v>
                      </c:pt>
                      <c:pt idx="701">
                        <c:v>34</c:v>
                      </c:pt>
                      <c:pt idx="702">
                        <c:v>36</c:v>
                      </c:pt>
                      <c:pt idx="703">
                        <c:v>37</c:v>
                      </c:pt>
                      <c:pt idx="704">
                        <c:v>37</c:v>
                      </c:pt>
                      <c:pt idx="705">
                        <c:v>37</c:v>
                      </c:pt>
                      <c:pt idx="706">
                        <c:v>37</c:v>
                      </c:pt>
                      <c:pt idx="707">
                        <c:v>38</c:v>
                      </c:pt>
                      <c:pt idx="708">
                        <c:v>38</c:v>
                      </c:pt>
                      <c:pt idx="709">
                        <c:v>38</c:v>
                      </c:pt>
                      <c:pt idx="710">
                        <c:v>38</c:v>
                      </c:pt>
                      <c:pt idx="711">
                        <c:v>39</c:v>
                      </c:pt>
                      <c:pt idx="712">
                        <c:v>40</c:v>
                      </c:pt>
                      <c:pt idx="713">
                        <c:v>40</c:v>
                      </c:pt>
                      <c:pt idx="714">
                        <c:v>40</c:v>
                      </c:pt>
                      <c:pt idx="715">
                        <c:v>40</c:v>
                      </c:pt>
                      <c:pt idx="716">
                        <c:v>41</c:v>
                      </c:pt>
                      <c:pt idx="717">
                        <c:v>41</c:v>
                      </c:pt>
                      <c:pt idx="718">
                        <c:v>41</c:v>
                      </c:pt>
                      <c:pt idx="719">
                        <c:v>42</c:v>
                      </c:pt>
                      <c:pt idx="720">
                        <c:v>42</c:v>
                      </c:pt>
                      <c:pt idx="721">
                        <c:v>42</c:v>
                      </c:pt>
                      <c:pt idx="722">
                        <c:v>43</c:v>
                      </c:pt>
                      <c:pt idx="723">
                        <c:v>43</c:v>
                      </c:pt>
                      <c:pt idx="724">
                        <c:v>43</c:v>
                      </c:pt>
                      <c:pt idx="725">
                        <c:v>43</c:v>
                      </c:pt>
                      <c:pt idx="726">
                        <c:v>43</c:v>
                      </c:pt>
                      <c:pt idx="727">
                        <c:v>44</c:v>
                      </c:pt>
                      <c:pt idx="728">
                        <c:v>44</c:v>
                      </c:pt>
                      <c:pt idx="729">
                        <c:v>45</c:v>
                      </c:pt>
                      <c:pt idx="730">
                        <c:v>45</c:v>
                      </c:pt>
                      <c:pt idx="731">
                        <c:v>46</c:v>
                      </c:pt>
                      <c:pt idx="732">
                        <c:v>46</c:v>
                      </c:pt>
                      <c:pt idx="733">
                        <c:v>46</c:v>
                      </c:pt>
                      <c:pt idx="734">
                        <c:v>46</c:v>
                      </c:pt>
                      <c:pt idx="735">
                        <c:v>47</c:v>
                      </c:pt>
                      <c:pt idx="736">
                        <c:v>47</c:v>
                      </c:pt>
                      <c:pt idx="737">
                        <c:v>47</c:v>
                      </c:pt>
                      <c:pt idx="738">
                        <c:v>48</c:v>
                      </c:pt>
                      <c:pt idx="739">
                        <c:v>48</c:v>
                      </c:pt>
                      <c:pt idx="740">
                        <c:v>49</c:v>
                      </c:pt>
                      <c:pt idx="741">
                        <c:v>49</c:v>
                      </c:pt>
                      <c:pt idx="742">
                        <c:v>49</c:v>
                      </c:pt>
                      <c:pt idx="743">
                        <c:v>49</c:v>
                      </c:pt>
                      <c:pt idx="744">
                        <c:v>50</c:v>
                      </c:pt>
                      <c:pt idx="745">
                        <c:v>50</c:v>
                      </c:pt>
                      <c:pt idx="746">
                        <c:v>50</c:v>
                      </c:pt>
                      <c:pt idx="747">
                        <c:v>50</c:v>
                      </c:pt>
                      <c:pt idx="748">
                        <c:v>50</c:v>
                      </c:pt>
                      <c:pt idx="749">
                        <c:v>50</c:v>
                      </c:pt>
                      <c:pt idx="750">
                        <c:v>50</c:v>
                      </c:pt>
                      <c:pt idx="751">
                        <c:v>50</c:v>
                      </c:pt>
                      <c:pt idx="752">
                        <c:v>50</c:v>
                      </c:pt>
                      <c:pt idx="753">
                        <c:v>51</c:v>
                      </c:pt>
                      <c:pt idx="754">
                        <c:v>51</c:v>
                      </c:pt>
                      <c:pt idx="755">
                        <c:v>53</c:v>
                      </c:pt>
                      <c:pt idx="756">
                        <c:v>53</c:v>
                      </c:pt>
                      <c:pt idx="757">
                        <c:v>53</c:v>
                      </c:pt>
                      <c:pt idx="758">
                        <c:v>53</c:v>
                      </c:pt>
                      <c:pt idx="759">
                        <c:v>54</c:v>
                      </c:pt>
                      <c:pt idx="760">
                        <c:v>54</c:v>
                      </c:pt>
                      <c:pt idx="761">
                        <c:v>54</c:v>
                      </c:pt>
                      <c:pt idx="762">
                        <c:v>54</c:v>
                      </c:pt>
                      <c:pt idx="763">
                        <c:v>55</c:v>
                      </c:pt>
                      <c:pt idx="764">
                        <c:v>55</c:v>
                      </c:pt>
                      <c:pt idx="765">
                        <c:v>55</c:v>
                      </c:pt>
                      <c:pt idx="766">
                        <c:v>58</c:v>
                      </c:pt>
                      <c:pt idx="767">
                        <c:v>58</c:v>
                      </c:pt>
                      <c:pt idx="768">
                        <c:v>58</c:v>
                      </c:pt>
                      <c:pt idx="769">
                        <c:v>18</c:v>
                      </c:pt>
                      <c:pt idx="770">
                        <c:v>18</c:v>
                      </c:pt>
                      <c:pt idx="771">
                        <c:v>19</c:v>
                      </c:pt>
                      <c:pt idx="772">
                        <c:v>19</c:v>
                      </c:pt>
                      <c:pt idx="773">
                        <c:v>19</c:v>
                      </c:pt>
                      <c:pt idx="774">
                        <c:v>20</c:v>
                      </c:pt>
                      <c:pt idx="775">
                        <c:v>20</c:v>
                      </c:pt>
                      <c:pt idx="776">
                        <c:v>20</c:v>
                      </c:pt>
                      <c:pt idx="777">
                        <c:v>21</c:v>
                      </c:pt>
                      <c:pt idx="778">
                        <c:v>21</c:v>
                      </c:pt>
                      <c:pt idx="779">
                        <c:v>21</c:v>
                      </c:pt>
                      <c:pt idx="780">
                        <c:v>21</c:v>
                      </c:pt>
                      <c:pt idx="781">
                        <c:v>21</c:v>
                      </c:pt>
                      <c:pt idx="782">
                        <c:v>22</c:v>
                      </c:pt>
                      <c:pt idx="783">
                        <c:v>22</c:v>
                      </c:pt>
                      <c:pt idx="784">
                        <c:v>22</c:v>
                      </c:pt>
                      <c:pt idx="785">
                        <c:v>22</c:v>
                      </c:pt>
                      <c:pt idx="786">
                        <c:v>22</c:v>
                      </c:pt>
                      <c:pt idx="787">
                        <c:v>22</c:v>
                      </c:pt>
                      <c:pt idx="788">
                        <c:v>22</c:v>
                      </c:pt>
                      <c:pt idx="789">
                        <c:v>22</c:v>
                      </c:pt>
                      <c:pt idx="790">
                        <c:v>23</c:v>
                      </c:pt>
                      <c:pt idx="791">
                        <c:v>23</c:v>
                      </c:pt>
                      <c:pt idx="792">
                        <c:v>23</c:v>
                      </c:pt>
                      <c:pt idx="793">
                        <c:v>23</c:v>
                      </c:pt>
                      <c:pt idx="794">
                        <c:v>23</c:v>
                      </c:pt>
                      <c:pt idx="795">
                        <c:v>24</c:v>
                      </c:pt>
                      <c:pt idx="796">
                        <c:v>24</c:v>
                      </c:pt>
                      <c:pt idx="797">
                        <c:v>24</c:v>
                      </c:pt>
                      <c:pt idx="798">
                        <c:v>24</c:v>
                      </c:pt>
                      <c:pt idx="799">
                        <c:v>25</c:v>
                      </c:pt>
                      <c:pt idx="800">
                        <c:v>25</c:v>
                      </c:pt>
                      <c:pt idx="801">
                        <c:v>25</c:v>
                      </c:pt>
                      <c:pt idx="802">
                        <c:v>26</c:v>
                      </c:pt>
                      <c:pt idx="803">
                        <c:v>26</c:v>
                      </c:pt>
                      <c:pt idx="804">
                        <c:v>26</c:v>
                      </c:pt>
                      <c:pt idx="805">
                        <c:v>26</c:v>
                      </c:pt>
                      <c:pt idx="806">
                        <c:v>26</c:v>
                      </c:pt>
                      <c:pt idx="807">
                        <c:v>26</c:v>
                      </c:pt>
                      <c:pt idx="808">
                        <c:v>26</c:v>
                      </c:pt>
                      <c:pt idx="809">
                        <c:v>26</c:v>
                      </c:pt>
                      <c:pt idx="810">
                        <c:v>26</c:v>
                      </c:pt>
                      <c:pt idx="811">
                        <c:v>26</c:v>
                      </c:pt>
                      <c:pt idx="812">
                        <c:v>27</c:v>
                      </c:pt>
                      <c:pt idx="813">
                        <c:v>27</c:v>
                      </c:pt>
                      <c:pt idx="814">
                        <c:v>27</c:v>
                      </c:pt>
                      <c:pt idx="815">
                        <c:v>27</c:v>
                      </c:pt>
                      <c:pt idx="816">
                        <c:v>27</c:v>
                      </c:pt>
                      <c:pt idx="817">
                        <c:v>27</c:v>
                      </c:pt>
                      <c:pt idx="818">
                        <c:v>27</c:v>
                      </c:pt>
                      <c:pt idx="819">
                        <c:v>27</c:v>
                      </c:pt>
                      <c:pt idx="820">
                        <c:v>27</c:v>
                      </c:pt>
                      <c:pt idx="821">
                        <c:v>27</c:v>
                      </c:pt>
                      <c:pt idx="822">
                        <c:v>27</c:v>
                      </c:pt>
                      <c:pt idx="823">
                        <c:v>27</c:v>
                      </c:pt>
                      <c:pt idx="824">
                        <c:v>27</c:v>
                      </c:pt>
                      <c:pt idx="825">
                        <c:v>27</c:v>
                      </c:pt>
                      <c:pt idx="826">
                        <c:v>27</c:v>
                      </c:pt>
                      <c:pt idx="827">
                        <c:v>27</c:v>
                      </c:pt>
                      <c:pt idx="828">
                        <c:v>27</c:v>
                      </c:pt>
                      <c:pt idx="829">
                        <c:v>27</c:v>
                      </c:pt>
                      <c:pt idx="830">
                        <c:v>28</c:v>
                      </c:pt>
                      <c:pt idx="831">
                        <c:v>28</c:v>
                      </c:pt>
                      <c:pt idx="832">
                        <c:v>28</c:v>
                      </c:pt>
                      <c:pt idx="833">
                        <c:v>28</c:v>
                      </c:pt>
                      <c:pt idx="834">
                        <c:v>28</c:v>
                      </c:pt>
                      <c:pt idx="835">
                        <c:v>28</c:v>
                      </c:pt>
                      <c:pt idx="836">
                        <c:v>28</c:v>
                      </c:pt>
                      <c:pt idx="837">
                        <c:v>28</c:v>
                      </c:pt>
                      <c:pt idx="838">
                        <c:v>28</c:v>
                      </c:pt>
                      <c:pt idx="839">
                        <c:v>28</c:v>
                      </c:pt>
                      <c:pt idx="840">
                        <c:v>28</c:v>
                      </c:pt>
                      <c:pt idx="841">
                        <c:v>28</c:v>
                      </c:pt>
                      <c:pt idx="842">
                        <c:v>28</c:v>
                      </c:pt>
                      <c:pt idx="843">
                        <c:v>28</c:v>
                      </c:pt>
                      <c:pt idx="844">
                        <c:v>28</c:v>
                      </c:pt>
                      <c:pt idx="845">
                        <c:v>29</c:v>
                      </c:pt>
                      <c:pt idx="846">
                        <c:v>29</c:v>
                      </c:pt>
                      <c:pt idx="847">
                        <c:v>29</c:v>
                      </c:pt>
                      <c:pt idx="848">
                        <c:v>29</c:v>
                      </c:pt>
                      <c:pt idx="849">
                        <c:v>29</c:v>
                      </c:pt>
                      <c:pt idx="850">
                        <c:v>29</c:v>
                      </c:pt>
                      <c:pt idx="851">
                        <c:v>29</c:v>
                      </c:pt>
                      <c:pt idx="852">
                        <c:v>29</c:v>
                      </c:pt>
                      <c:pt idx="853">
                        <c:v>29</c:v>
                      </c:pt>
                      <c:pt idx="854">
                        <c:v>29</c:v>
                      </c:pt>
                      <c:pt idx="855">
                        <c:v>29</c:v>
                      </c:pt>
                      <c:pt idx="856">
                        <c:v>29</c:v>
                      </c:pt>
                      <c:pt idx="857">
                        <c:v>29</c:v>
                      </c:pt>
                      <c:pt idx="858">
                        <c:v>29</c:v>
                      </c:pt>
                      <c:pt idx="859">
                        <c:v>29</c:v>
                      </c:pt>
                      <c:pt idx="860">
                        <c:v>29</c:v>
                      </c:pt>
                      <c:pt idx="861">
                        <c:v>29</c:v>
                      </c:pt>
                      <c:pt idx="862">
                        <c:v>29</c:v>
                      </c:pt>
                      <c:pt idx="863">
                        <c:v>29</c:v>
                      </c:pt>
                      <c:pt idx="864">
                        <c:v>30</c:v>
                      </c:pt>
                      <c:pt idx="865">
                        <c:v>30</c:v>
                      </c:pt>
                      <c:pt idx="866">
                        <c:v>30</c:v>
                      </c:pt>
                      <c:pt idx="867">
                        <c:v>30</c:v>
                      </c:pt>
                      <c:pt idx="868">
                        <c:v>30</c:v>
                      </c:pt>
                      <c:pt idx="869">
                        <c:v>30</c:v>
                      </c:pt>
                      <c:pt idx="870">
                        <c:v>30</c:v>
                      </c:pt>
                      <c:pt idx="871">
                        <c:v>30</c:v>
                      </c:pt>
                      <c:pt idx="872">
                        <c:v>30</c:v>
                      </c:pt>
                      <c:pt idx="873">
                        <c:v>30</c:v>
                      </c:pt>
                      <c:pt idx="874">
                        <c:v>30</c:v>
                      </c:pt>
                      <c:pt idx="875">
                        <c:v>30</c:v>
                      </c:pt>
                      <c:pt idx="876">
                        <c:v>30</c:v>
                      </c:pt>
                      <c:pt idx="877">
                        <c:v>30</c:v>
                      </c:pt>
                      <c:pt idx="878">
                        <c:v>31</c:v>
                      </c:pt>
                      <c:pt idx="879">
                        <c:v>31</c:v>
                      </c:pt>
                      <c:pt idx="880">
                        <c:v>31</c:v>
                      </c:pt>
                      <c:pt idx="881">
                        <c:v>31</c:v>
                      </c:pt>
                      <c:pt idx="882">
                        <c:v>31</c:v>
                      </c:pt>
                      <c:pt idx="883">
                        <c:v>31</c:v>
                      </c:pt>
                      <c:pt idx="884">
                        <c:v>31</c:v>
                      </c:pt>
                      <c:pt idx="885">
                        <c:v>31</c:v>
                      </c:pt>
                      <c:pt idx="886">
                        <c:v>31</c:v>
                      </c:pt>
                      <c:pt idx="887">
                        <c:v>31</c:v>
                      </c:pt>
                      <c:pt idx="888">
                        <c:v>31</c:v>
                      </c:pt>
                      <c:pt idx="889">
                        <c:v>31</c:v>
                      </c:pt>
                      <c:pt idx="890">
                        <c:v>32</c:v>
                      </c:pt>
                      <c:pt idx="891">
                        <c:v>32</c:v>
                      </c:pt>
                      <c:pt idx="892">
                        <c:v>32</c:v>
                      </c:pt>
                      <c:pt idx="893">
                        <c:v>32</c:v>
                      </c:pt>
                      <c:pt idx="894">
                        <c:v>32</c:v>
                      </c:pt>
                      <c:pt idx="895">
                        <c:v>32</c:v>
                      </c:pt>
                      <c:pt idx="896">
                        <c:v>32</c:v>
                      </c:pt>
                      <c:pt idx="897">
                        <c:v>32</c:v>
                      </c:pt>
                      <c:pt idx="898">
                        <c:v>32</c:v>
                      </c:pt>
                      <c:pt idx="899">
                        <c:v>32</c:v>
                      </c:pt>
                      <c:pt idx="900">
                        <c:v>32</c:v>
                      </c:pt>
                      <c:pt idx="901">
                        <c:v>32</c:v>
                      </c:pt>
                      <c:pt idx="902">
                        <c:v>32</c:v>
                      </c:pt>
                      <c:pt idx="903">
                        <c:v>32</c:v>
                      </c:pt>
                      <c:pt idx="904">
                        <c:v>32</c:v>
                      </c:pt>
                      <c:pt idx="905">
                        <c:v>32</c:v>
                      </c:pt>
                      <c:pt idx="906">
                        <c:v>32</c:v>
                      </c:pt>
                      <c:pt idx="907">
                        <c:v>33</c:v>
                      </c:pt>
                      <c:pt idx="908">
                        <c:v>33</c:v>
                      </c:pt>
                      <c:pt idx="909">
                        <c:v>33</c:v>
                      </c:pt>
                      <c:pt idx="910">
                        <c:v>33</c:v>
                      </c:pt>
                      <c:pt idx="911">
                        <c:v>33</c:v>
                      </c:pt>
                      <c:pt idx="912">
                        <c:v>33</c:v>
                      </c:pt>
                      <c:pt idx="913">
                        <c:v>33</c:v>
                      </c:pt>
                      <c:pt idx="914">
                        <c:v>33</c:v>
                      </c:pt>
                      <c:pt idx="915">
                        <c:v>33</c:v>
                      </c:pt>
                      <c:pt idx="916">
                        <c:v>33</c:v>
                      </c:pt>
                      <c:pt idx="917">
                        <c:v>33</c:v>
                      </c:pt>
                      <c:pt idx="918">
                        <c:v>33</c:v>
                      </c:pt>
                      <c:pt idx="919">
                        <c:v>33</c:v>
                      </c:pt>
                      <c:pt idx="920">
                        <c:v>33</c:v>
                      </c:pt>
                      <c:pt idx="921">
                        <c:v>34</c:v>
                      </c:pt>
                      <c:pt idx="922">
                        <c:v>34</c:v>
                      </c:pt>
                      <c:pt idx="923">
                        <c:v>34</c:v>
                      </c:pt>
                      <c:pt idx="924">
                        <c:v>34</c:v>
                      </c:pt>
                      <c:pt idx="925">
                        <c:v>34</c:v>
                      </c:pt>
                      <c:pt idx="926">
                        <c:v>34</c:v>
                      </c:pt>
                      <c:pt idx="927">
                        <c:v>34</c:v>
                      </c:pt>
                      <c:pt idx="928">
                        <c:v>34</c:v>
                      </c:pt>
                      <c:pt idx="929">
                        <c:v>34</c:v>
                      </c:pt>
                      <c:pt idx="930">
                        <c:v>34</c:v>
                      </c:pt>
                      <c:pt idx="931">
                        <c:v>34</c:v>
                      </c:pt>
                      <c:pt idx="932">
                        <c:v>34</c:v>
                      </c:pt>
                      <c:pt idx="933">
                        <c:v>34</c:v>
                      </c:pt>
                      <c:pt idx="934">
                        <c:v>34</c:v>
                      </c:pt>
                      <c:pt idx="935">
                        <c:v>34</c:v>
                      </c:pt>
                      <c:pt idx="936">
                        <c:v>34</c:v>
                      </c:pt>
                      <c:pt idx="937">
                        <c:v>34</c:v>
                      </c:pt>
                      <c:pt idx="938">
                        <c:v>34</c:v>
                      </c:pt>
                      <c:pt idx="939">
                        <c:v>34</c:v>
                      </c:pt>
                      <c:pt idx="940">
                        <c:v>34</c:v>
                      </c:pt>
                      <c:pt idx="941">
                        <c:v>34</c:v>
                      </c:pt>
                      <c:pt idx="942">
                        <c:v>34</c:v>
                      </c:pt>
                      <c:pt idx="943">
                        <c:v>35</c:v>
                      </c:pt>
                      <c:pt idx="944">
                        <c:v>35</c:v>
                      </c:pt>
                      <c:pt idx="945">
                        <c:v>35</c:v>
                      </c:pt>
                      <c:pt idx="946">
                        <c:v>35</c:v>
                      </c:pt>
                      <c:pt idx="947">
                        <c:v>35</c:v>
                      </c:pt>
                      <c:pt idx="948">
                        <c:v>35</c:v>
                      </c:pt>
                      <c:pt idx="949">
                        <c:v>35</c:v>
                      </c:pt>
                      <c:pt idx="950">
                        <c:v>35</c:v>
                      </c:pt>
                      <c:pt idx="951">
                        <c:v>35</c:v>
                      </c:pt>
                      <c:pt idx="952">
                        <c:v>35</c:v>
                      </c:pt>
                      <c:pt idx="953">
                        <c:v>35</c:v>
                      </c:pt>
                      <c:pt idx="954">
                        <c:v>35</c:v>
                      </c:pt>
                      <c:pt idx="955">
                        <c:v>36</c:v>
                      </c:pt>
                      <c:pt idx="956">
                        <c:v>36</c:v>
                      </c:pt>
                      <c:pt idx="957">
                        <c:v>36</c:v>
                      </c:pt>
                      <c:pt idx="958">
                        <c:v>36</c:v>
                      </c:pt>
                      <c:pt idx="959">
                        <c:v>36</c:v>
                      </c:pt>
                      <c:pt idx="960">
                        <c:v>36</c:v>
                      </c:pt>
                      <c:pt idx="961">
                        <c:v>36</c:v>
                      </c:pt>
                      <c:pt idx="962">
                        <c:v>37</c:v>
                      </c:pt>
                      <c:pt idx="963">
                        <c:v>37</c:v>
                      </c:pt>
                      <c:pt idx="964">
                        <c:v>37</c:v>
                      </c:pt>
                      <c:pt idx="965">
                        <c:v>37</c:v>
                      </c:pt>
                      <c:pt idx="966">
                        <c:v>37</c:v>
                      </c:pt>
                      <c:pt idx="967">
                        <c:v>37</c:v>
                      </c:pt>
                      <c:pt idx="968">
                        <c:v>37</c:v>
                      </c:pt>
                      <c:pt idx="969">
                        <c:v>37</c:v>
                      </c:pt>
                      <c:pt idx="970">
                        <c:v>37</c:v>
                      </c:pt>
                      <c:pt idx="971">
                        <c:v>37</c:v>
                      </c:pt>
                      <c:pt idx="972">
                        <c:v>37</c:v>
                      </c:pt>
                      <c:pt idx="973">
                        <c:v>37</c:v>
                      </c:pt>
                      <c:pt idx="974">
                        <c:v>37</c:v>
                      </c:pt>
                      <c:pt idx="975">
                        <c:v>38</c:v>
                      </c:pt>
                      <c:pt idx="976">
                        <c:v>38</c:v>
                      </c:pt>
                      <c:pt idx="977">
                        <c:v>38</c:v>
                      </c:pt>
                      <c:pt idx="978">
                        <c:v>38</c:v>
                      </c:pt>
                      <c:pt idx="979">
                        <c:v>38</c:v>
                      </c:pt>
                      <c:pt idx="980">
                        <c:v>38</c:v>
                      </c:pt>
                      <c:pt idx="981">
                        <c:v>38</c:v>
                      </c:pt>
                      <c:pt idx="982">
                        <c:v>38</c:v>
                      </c:pt>
                      <c:pt idx="983">
                        <c:v>38</c:v>
                      </c:pt>
                      <c:pt idx="984">
                        <c:v>38</c:v>
                      </c:pt>
                      <c:pt idx="985">
                        <c:v>38</c:v>
                      </c:pt>
                      <c:pt idx="986">
                        <c:v>39</c:v>
                      </c:pt>
                      <c:pt idx="987">
                        <c:v>39</c:v>
                      </c:pt>
                      <c:pt idx="988">
                        <c:v>39</c:v>
                      </c:pt>
                      <c:pt idx="989">
                        <c:v>40</c:v>
                      </c:pt>
                      <c:pt idx="990">
                        <c:v>40</c:v>
                      </c:pt>
                      <c:pt idx="991">
                        <c:v>40</c:v>
                      </c:pt>
                      <c:pt idx="992">
                        <c:v>40</c:v>
                      </c:pt>
                      <c:pt idx="993">
                        <c:v>40</c:v>
                      </c:pt>
                      <c:pt idx="994">
                        <c:v>40</c:v>
                      </c:pt>
                      <c:pt idx="995">
                        <c:v>40</c:v>
                      </c:pt>
                      <c:pt idx="996">
                        <c:v>40</c:v>
                      </c:pt>
                      <c:pt idx="997">
                        <c:v>40</c:v>
                      </c:pt>
                      <c:pt idx="998">
                        <c:v>40</c:v>
                      </c:pt>
                      <c:pt idx="999">
                        <c:v>41</c:v>
                      </c:pt>
                      <c:pt idx="1000">
                        <c:v>41</c:v>
                      </c:pt>
                      <c:pt idx="1001">
                        <c:v>41</c:v>
                      </c:pt>
                      <c:pt idx="1002">
                        <c:v>41</c:v>
                      </c:pt>
                      <c:pt idx="1003">
                        <c:v>41</c:v>
                      </c:pt>
                      <c:pt idx="1004">
                        <c:v>41</c:v>
                      </c:pt>
                      <c:pt idx="1005">
                        <c:v>41</c:v>
                      </c:pt>
                      <c:pt idx="1006">
                        <c:v>42</c:v>
                      </c:pt>
                      <c:pt idx="1007">
                        <c:v>42</c:v>
                      </c:pt>
                      <c:pt idx="1008">
                        <c:v>42</c:v>
                      </c:pt>
                      <c:pt idx="1009">
                        <c:v>42</c:v>
                      </c:pt>
                      <c:pt idx="1010">
                        <c:v>42</c:v>
                      </c:pt>
                      <c:pt idx="1011">
                        <c:v>42</c:v>
                      </c:pt>
                      <c:pt idx="1012">
                        <c:v>42</c:v>
                      </c:pt>
                      <c:pt idx="1013">
                        <c:v>42</c:v>
                      </c:pt>
                      <c:pt idx="1014">
                        <c:v>43</c:v>
                      </c:pt>
                      <c:pt idx="1015">
                        <c:v>43</c:v>
                      </c:pt>
                      <c:pt idx="1016">
                        <c:v>43</c:v>
                      </c:pt>
                      <c:pt idx="1017">
                        <c:v>43</c:v>
                      </c:pt>
                      <c:pt idx="1018">
                        <c:v>43</c:v>
                      </c:pt>
                      <c:pt idx="1019">
                        <c:v>43</c:v>
                      </c:pt>
                      <c:pt idx="1020">
                        <c:v>44</c:v>
                      </c:pt>
                      <c:pt idx="1021">
                        <c:v>44</c:v>
                      </c:pt>
                      <c:pt idx="1022">
                        <c:v>44</c:v>
                      </c:pt>
                      <c:pt idx="1023">
                        <c:v>44</c:v>
                      </c:pt>
                      <c:pt idx="1024">
                        <c:v>44</c:v>
                      </c:pt>
                      <c:pt idx="1025">
                        <c:v>44</c:v>
                      </c:pt>
                      <c:pt idx="1026">
                        <c:v>44</c:v>
                      </c:pt>
                      <c:pt idx="1027">
                        <c:v>44</c:v>
                      </c:pt>
                      <c:pt idx="1028">
                        <c:v>45</c:v>
                      </c:pt>
                      <c:pt idx="1029">
                        <c:v>45</c:v>
                      </c:pt>
                      <c:pt idx="1030">
                        <c:v>45</c:v>
                      </c:pt>
                      <c:pt idx="1031">
                        <c:v>45</c:v>
                      </c:pt>
                      <c:pt idx="1032">
                        <c:v>45</c:v>
                      </c:pt>
                      <c:pt idx="1033">
                        <c:v>45</c:v>
                      </c:pt>
                      <c:pt idx="1034">
                        <c:v>45</c:v>
                      </c:pt>
                      <c:pt idx="1035">
                        <c:v>46</c:v>
                      </c:pt>
                      <c:pt idx="1036">
                        <c:v>47</c:v>
                      </c:pt>
                      <c:pt idx="1037">
                        <c:v>47</c:v>
                      </c:pt>
                      <c:pt idx="1038">
                        <c:v>48</c:v>
                      </c:pt>
                      <c:pt idx="1039">
                        <c:v>48</c:v>
                      </c:pt>
                      <c:pt idx="1040">
                        <c:v>49</c:v>
                      </c:pt>
                      <c:pt idx="1041">
                        <c:v>49</c:v>
                      </c:pt>
                      <c:pt idx="1042">
                        <c:v>51</c:v>
                      </c:pt>
                      <c:pt idx="1043">
                        <c:v>51</c:v>
                      </c:pt>
                      <c:pt idx="1044">
                        <c:v>52</c:v>
                      </c:pt>
                      <c:pt idx="1045">
                        <c:v>52</c:v>
                      </c:pt>
                      <c:pt idx="1046">
                        <c:v>52</c:v>
                      </c:pt>
                      <c:pt idx="1047">
                        <c:v>54</c:v>
                      </c:pt>
                      <c:pt idx="1048">
                        <c:v>54</c:v>
                      </c:pt>
                      <c:pt idx="1049">
                        <c:v>54</c:v>
                      </c:pt>
                      <c:pt idx="1050">
                        <c:v>55</c:v>
                      </c:pt>
                      <c:pt idx="1051">
                        <c:v>55</c:v>
                      </c:pt>
                      <c:pt idx="1052">
                        <c:v>56</c:v>
                      </c:pt>
                      <c:pt idx="1053">
                        <c:v>56</c:v>
                      </c:pt>
                      <c:pt idx="1054">
                        <c:v>56</c:v>
                      </c:pt>
                      <c:pt idx="1055">
                        <c:v>56</c:v>
                      </c:pt>
                      <c:pt idx="1056">
                        <c:v>57</c:v>
                      </c:pt>
                      <c:pt idx="1057">
                        <c:v>58</c:v>
                      </c:pt>
                      <c:pt idx="1058">
                        <c:v>58</c:v>
                      </c:pt>
                      <c:pt idx="1059">
                        <c:v>58</c:v>
                      </c:pt>
                      <c:pt idx="1060">
                        <c:v>59</c:v>
                      </c:pt>
                      <c:pt idx="1061">
                        <c:v>24</c:v>
                      </c:pt>
                      <c:pt idx="1062">
                        <c:v>24</c:v>
                      </c:pt>
                      <c:pt idx="1063">
                        <c:v>24</c:v>
                      </c:pt>
                      <c:pt idx="1064">
                        <c:v>24</c:v>
                      </c:pt>
                      <c:pt idx="1065">
                        <c:v>25</c:v>
                      </c:pt>
                      <c:pt idx="1066">
                        <c:v>25</c:v>
                      </c:pt>
                      <c:pt idx="1067">
                        <c:v>25</c:v>
                      </c:pt>
                      <c:pt idx="1068">
                        <c:v>25</c:v>
                      </c:pt>
                      <c:pt idx="1069">
                        <c:v>25</c:v>
                      </c:pt>
                      <c:pt idx="1070">
                        <c:v>25</c:v>
                      </c:pt>
                      <c:pt idx="1071">
                        <c:v>25</c:v>
                      </c:pt>
                      <c:pt idx="1072">
                        <c:v>25</c:v>
                      </c:pt>
                      <c:pt idx="1073">
                        <c:v>25</c:v>
                      </c:pt>
                      <c:pt idx="1074">
                        <c:v>25</c:v>
                      </c:pt>
                      <c:pt idx="1075">
                        <c:v>26</c:v>
                      </c:pt>
                      <c:pt idx="1076">
                        <c:v>26</c:v>
                      </c:pt>
                      <c:pt idx="1077">
                        <c:v>26</c:v>
                      </c:pt>
                      <c:pt idx="1078">
                        <c:v>26</c:v>
                      </c:pt>
                      <c:pt idx="1079">
                        <c:v>26</c:v>
                      </c:pt>
                      <c:pt idx="1080">
                        <c:v>26</c:v>
                      </c:pt>
                      <c:pt idx="1081">
                        <c:v>26</c:v>
                      </c:pt>
                      <c:pt idx="1082">
                        <c:v>26</c:v>
                      </c:pt>
                      <c:pt idx="1083">
                        <c:v>26</c:v>
                      </c:pt>
                      <c:pt idx="1084">
                        <c:v>27</c:v>
                      </c:pt>
                      <c:pt idx="1085">
                        <c:v>27</c:v>
                      </c:pt>
                      <c:pt idx="1086">
                        <c:v>27</c:v>
                      </c:pt>
                      <c:pt idx="1087">
                        <c:v>27</c:v>
                      </c:pt>
                      <c:pt idx="1088">
                        <c:v>27</c:v>
                      </c:pt>
                      <c:pt idx="1089">
                        <c:v>27</c:v>
                      </c:pt>
                      <c:pt idx="1090">
                        <c:v>27</c:v>
                      </c:pt>
                      <c:pt idx="1091">
                        <c:v>27</c:v>
                      </c:pt>
                      <c:pt idx="1092">
                        <c:v>27</c:v>
                      </c:pt>
                      <c:pt idx="1093">
                        <c:v>27</c:v>
                      </c:pt>
                      <c:pt idx="1094">
                        <c:v>27</c:v>
                      </c:pt>
                      <c:pt idx="1095">
                        <c:v>28</c:v>
                      </c:pt>
                      <c:pt idx="1096">
                        <c:v>28</c:v>
                      </c:pt>
                      <c:pt idx="1097">
                        <c:v>28</c:v>
                      </c:pt>
                      <c:pt idx="1098">
                        <c:v>28</c:v>
                      </c:pt>
                      <c:pt idx="1099">
                        <c:v>28</c:v>
                      </c:pt>
                      <c:pt idx="1100">
                        <c:v>28</c:v>
                      </c:pt>
                      <c:pt idx="1101">
                        <c:v>28</c:v>
                      </c:pt>
                      <c:pt idx="1102">
                        <c:v>28</c:v>
                      </c:pt>
                      <c:pt idx="1103">
                        <c:v>28</c:v>
                      </c:pt>
                      <c:pt idx="1104">
                        <c:v>29</c:v>
                      </c:pt>
                      <c:pt idx="1105">
                        <c:v>29</c:v>
                      </c:pt>
                      <c:pt idx="1106">
                        <c:v>29</c:v>
                      </c:pt>
                      <c:pt idx="1107">
                        <c:v>29</c:v>
                      </c:pt>
                      <c:pt idx="1108">
                        <c:v>29</c:v>
                      </c:pt>
                      <c:pt idx="1109">
                        <c:v>29</c:v>
                      </c:pt>
                      <c:pt idx="1110">
                        <c:v>29</c:v>
                      </c:pt>
                      <c:pt idx="1111">
                        <c:v>29</c:v>
                      </c:pt>
                      <c:pt idx="1112">
                        <c:v>29</c:v>
                      </c:pt>
                      <c:pt idx="1113">
                        <c:v>29</c:v>
                      </c:pt>
                      <c:pt idx="1114">
                        <c:v>29</c:v>
                      </c:pt>
                      <c:pt idx="1115">
                        <c:v>29</c:v>
                      </c:pt>
                      <c:pt idx="1116">
                        <c:v>29</c:v>
                      </c:pt>
                      <c:pt idx="1117">
                        <c:v>30</c:v>
                      </c:pt>
                      <c:pt idx="1118">
                        <c:v>30</c:v>
                      </c:pt>
                      <c:pt idx="1119">
                        <c:v>30</c:v>
                      </c:pt>
                      <c:pt idx="1120">
                        <c:v>30</c:v>
                      </c:pt>
                      <c:pt idx="1121">
                        <c:v>30</c:v>
                      </c:pt>
                      <c:pt idx="1122">
                        <c:v>30</c:v>
                      </c:pt>
                      <c:pt idx="1123">
                        <c:v>30</c:v>
                      </c:pt>
                      <c:pt idx="1124">
                        <c:v>30</c:v>
                      </c:pt>
                      <c:pt idx="1125">
                        <c:v>30</c:v>
                      </c:pt>
                      <c:pt idx="1126">
                        <c:v>30</c:v>
                      </c:pt>
                      <c:pt idx="1127">
                        <c:v>30</c:v>
                      </c:pt>
                      <c:pt idx="1128">
                        <c:v>30</c:v>
                      </c:pt>
                      <c:pt idx="1129">
                        <c:v>30</c:v>
                      </c:pt>
                      <c:pt idx="1130">
                        <c:v>30</c:v>
                      </c:pt>
                      <c:pt idx="1131">
                        <c:v>30</c:v>
                      </c:pt>
                      <c:pt idx="1132">
                        <c:v>30</c:v>
                      </c:pt>
                      <c:pt idx="1133">
                        <c:v>31</c:v>
                      </c:pt>
                      <c:pt idx="1134">
                        <c:v>31</c:v>
                      </c:pt>
                      <c:pt idx="1135">
                        <c:v>31</c:v>
                      </c:pt>
                      <c:pt idx="1136">
                        <c:v>31</c:v>
                      </c:pt>
                      <c:pt idx="1137">
                        <c:v>31</c:v>
                      </c:pt>
                      <c:pt idx="1138">
                        <c:v>31</c:v>
                      </c:pt>
                      <c:pt idx="1139">
                        <c:v>31</c:v>
                      </c:pt>
                      <c:pt idx="1140">
                        <c:v>31</c:v>
                      </c:pt>
                      <c:pt idx="1141">
                        <c:v>31</c:v>
                      </c:pt>
                      <c:pt idx="1142">
                        <c:v>31</c:v>
                      </c:pt>
                      <c:pt idx="1143">
                        <c:v>31</c:v>
                      </c:pt>
                      <c:pt idx="1144">
                        <c:v>31</c:v>
                      </c:pt>
                      <c:pt idx="1145">
                        <c:v>31</c:v>
                      </c:pt>
                      <c:pt idx="1146">
                        <c:v>31</c:v>
                      </c:pt>
                      <c:pt idx="1147">
                        <c:v>31</c:v>
                      </c:pt>
                      <c:pt idx="1148">
                        <c:v>31</c:v>
                      </c:pt>
                      <c:pt idx="1149">
                        <c:v>31</c:v>
                      </c:pt>
                      <c:pt idx="1150">
                        <c:v>31</c:v>
                      </c:pt>
                      <c:pt idx="1151">
                        <c:v>32</c:v>
                      </c:pt>
                      <c:pt idx="1152">
                        <c:v>32</c:v>
                      </c:pt>
                      <c:pt idx="1153">
                        <c:v>32</c:v>
                      </c:pt>
                      <c:pt idx="1154">
                        <c:v>32</c:v>
                      </c:pt>
                      <c:pt idx="1155">
                        <c:v>32</c:v>
                      </c:pt>
                      <c:pt idx="1156">
                        <c:v>32</c:v>
                      </c:pt>
                      <c:pt idx="1157">
                        <c:v>32</c:v>
                      </c:pt>
                      <c:pt idx="1158">
                        <c:v>32</c:v>
                      </c:pt>
                      <c:pt idx="1159">
                        <c:v>32</c:v>
                      </c:pt>
                      <c:pt idx="1160">
                        <c:v>32</c:v>
                      </c:pt>
                      <c:pt idx="1161">
                        <c:v>32</c:v>
                      </c:pt>
                      <c:pt idx="1162">
                        <c:v>32</c:v>
                      </c:pt>
                      <c:pt idx="1163">
                        <c:v>32</c:v>
                      </c:pt>
                      <c:pt idx="1164">
                        <c:v>32</c:v>
                      </c:pt>
                      <c:pt idx="1165">
                        <c:v>32</c:v>
                      </c:pt>
                      <c:pt idx="1166">
                        <c:v>32</c:v>
                      </c:pt>
                      <c:pt idx="1167">
                        <c:v>32</c:v>
                      </c:pt>
                      <c:pt idx="1168">
                        <c:v>32</c:v>
                      </c:pt>
                      <c:pt idx="1169">
                        <c:v>32</c:v>
                      </c:pt>
                      <c:pt idx="1170">
                        <c:v>33</c:v>
                      </c:pt>
                      <c:pt idx="1171">
                        <c:v>33</c:v>
                      </c:pt>
                      <c:pt idx="1172">
                        <c:v>33</c:v>
                      </c:pt>
                      <c:pt idx="1173">
                        <c:v>33</c:v>
                      </c:pt>
                      <c:pt idx="1174">
                        <c:v>33</c:v>
                      </c:pt>
                      <c:pt idx="1175">
                        <c:v>33</c:v>
                      </c:pt>
                      <c:pt idx="1176">
                        <c:v>33</c:v>
                      </c:pt>
                      <c:pt idx="1177">
                        <c:v>33</c:v>
                      </c:pt>
                      <c:pt idx="1178">
                        <c:v>33</c:v>
                      </c:pt>
                      <c:pt idx="1179">
                        <c:v>33</c:v>
                      </c:pt>
                      <c:pt idx="1180">
                        <c:v>33</c:v>
                      </c:pt>
                      <c:pt idx="1181">
                        <c:v>33</c:v>
                      </c:pt>
                      <c:pt idx="1182">
                        <c:v>33</c:v>
                      </c:pt>
                      <c:pt idx="1183">
                        <c:v>33</c:v>
                      </c:pt>
                      <c:pt idx="1184">
                        <c:v>33</c:v>
                      </c:pt>
                      <c:pt idx="1185">
                        <c:v>33</c:v>
                      </c:pt>
                      <c:pt idx="1186">
                        <c:v>33</c:v>
                      </c:pt>
                      <c:pt idx="1187">
                        <c:v>33</c:v>
                      </c:pt>
                      <c:pt idx="1188">
                        <c:v>34</c:v>
                      </c:pt>
                      <c:pt idx="1189">
                        <c:v>34</c:v>
                      </c:pt>
                      <c:pt idx="1190">
                        <c:v>34</c:v>
                      </c:pt>
                      <c:pt idx="1191">
                        <c:v>34</c:v>
                      </c:pt>
                      <c:pt idx="1192">
                        <c:v>34</c:v>
                      </c:pt>
                      <c:pt idx="1193">
                        <c:v>34</c:v>
                      </c:pt>
                      <c:pt idx="1194">
                        <c:v>34</c:v>
                      </c:pt>
                      <c:pt idx="1195">
                        <c:v>34</c:v>
                      </c:pt>
                      <c:pt idx="1196">
                        <c:v>34</c:v>
                      </c:pt>
                      <c:pt idx="1197">
                        <c:v>34</c:v>
                      </c:pt>
                      <c:pt idx="1198">
                        <c:v>34</c:v>
                      </c:pt>
                      <c:pt idx="1199">
                        <c:v>34</c:v>
                      </c:pt>
                      <c:pt idx="1200">
                        <c:v>34</c:v>
                      </c:pt>
                      <c:pt idx="1201">
                        <c:v>34</c:v>
                      </c:pt>
                      <c:pt idx="1202">
                        <c:v>34</c:v>
                      </c:pt>
                      <c:pt idx="1203">
                        <c:v>34</c:v>
                      </c:pt>
                      <c:pt idx="1204">
                        <c:v>34</c:v>
                      </c:pt>
                      <c:pt idx="1205">
                        <c:v>34</c:v>
                      </c:pt>
                      <c:pt idx="1206">
                        <c:v>34</c:v>
                      </c:pt>
                      <c:pt idx="1207">
                        <c:v>34</c:v>
                      </c:pt>
                      <c:pt idx="1208">
                        <c:v>34</c:v>
                      </c:pt>
                      <c:pt idx="1209">
                        <c:v>35</c:v>
                      </c:pt>
                      <c:pt idx="1210">
                        <c:v>35</c:v>
                      </c:pt>
                      <c:pt idx="1211">
                        <c:v>35</c:v>
                      </c:pt>
                      <c:pt idx="1212">
                        <c:v>35</c:v>
                      </c:pt>
                      <c:pt idx="1213">
                        <c:v>35</c:v>
                      </c:pt>
                      <c:pt idx="1214">
                        <c:v>35</c:v>
                      </c:pt>
                      <c:pt idx="1215">
                        <c:v>35</c:v>
                      </c:pt>
                      <c:pt idx="1216">
                        <c:v>35</c:v>
                      </c:pt>
                      <c:pt idx="1217">
                        <c:v>35</c:v>
                      </c:pt>
                      <c:pt idx="1218">
                        <c:v>35</c:v>
                      </c:pt>
                      <c:pt idx="1219">
                        <c:v>35</c:v>
                      </c:pt>
                      <c:pt idx="1220">
                        <c:v>35</c:v>
                      </c:pt>
                      <c:pt idx="1221">
                        <c:v>35</c:v>
                      </c:pt>
                      <c:pt idx="1222">
                        <c:v>35</c:v>
                      </c:pt>
                      <c:pt idx="1223">
                        <c:v>35</c:v>
                      </c:pt>
                      <c:pt idx="1224">
                        <c:v>35</c:v>
                      </c:pt>
                      <c:pt idx="1225">
                        <c:v>35</c:v>
                      </c:pt>
                      <c:pt idx="1226">
                        <c:v>35</c:v>
                      </c:pt>
                      <c:pt idx="1227">
                        <c:v>35</c:v>
                      </c:pt>
                      <c:pt idx="1228">
                        <c:v>35</c:v>
                      </c:pt>
                      <c:pt idx="1229">
                        <c:v>36</c:v>
                      </c:pt>
                      <c:pt idx="1230">
                        <c:v>36</c:v>
                      </c:pt>
                      <c:pt idx="1231">
                        <c:v>36</c:v>
                      </c:pt>
                      <c:pt idx="1232">
                        <c:v>36</c:v>
                      </c:pt>
                      <c:pt idx="1233">
                        <c:v>36</c:v>
                      </c:pt>
                      <c:pt idx="1234">
                        <c:v>36</c:v>
                      </c:pt>
                      <c:pt idx="1235">
                        <c:v>36</c:v>
                      </c:pt>
                      <c:pt idx="1236">
                        <c:v>36</c:v>
                      </c:pt>
                      <c:pt idx="1237">
                        <c:v>36</c:v>
                      </c:pt>
                      <c:pt idx="1238">
                        <c:v>36</c:v>
                      </c:pt>
                      <c:pt idx="1239">
                        <c:v>36</c:v>
                      </c:pt>
                      <c:pt idx="1240">
                        <c:v>36</c:v>
                      </c:pt>
                      <c:pt idx="1241">
                        <c:v>36</c:v>
                      </c:pt>
                      <c:pt idx="1242">
                        <c:v>36</c:v>
                      </c:pt>
                      <c:pt idx="1243">
                        <c:v>36</c:v>
                      </c:pt>
                      <c:pt idx="1244">
                        <c:v>36</c:v>
                      </c:pt>
                      <c:pt idx="1245">
                        <c:v>36</c:v>
                      </c:pt>
                      <c:pt idx="1246">
                        <c:v>36</c:v>
                      </c:pt>
                      <c:pt idx="1247">
                        <c:v>36</c:v>
                      </c:pt>
                      <c:pt idx="1248">
                        <c:v>37</c:v>
                      </c:pt>
                      <c:pt idx="1249">
                        <c:v>37</c:v>
                      </c:pt>
                      <c:pt idx="1250">
                        <c:v>37</c:v>
                      </c:pt>
                      <c:pt idx="1251">
                        <c:v>37</c:v>
                      </c:pt>
                      <c:pt idx="1252">
                        <c:v>37</c:v>
                      </c:pt>
                      <c:pt idx="1253">
                        <c:v>37</c:v>
                      </c:pt>
                      <c:pt idx="1254">
                        <c:v>37</c:v>
                      </c:pt>
                      <c:pt idx="1255">
                        <c:v>37</c:v>
                      </c:pt>
                      <c:pt idx="1256">
                        <c:v>37</c:v>
                      </c:pt>
                      <c:pt idx="1257">
                        <c:v>37</c:v>
                      </c:pt>
                      <c:pt idx="1258">
                        <c:v>38</c:v>
                      </c:pt>
                      <c:pt idx="1259">
                        <c:v>38</c:v>
                      </c:pt>
                      <c:pt idx="1260">
                        <c:v>38</c:v>
                      </c:pt>
                      <c:pt idx="1261">
                        <c:v>38</c:v>
                      </c:pt>
                      <c:pt idx="1262">
                        <c:v>38</c:v>
                      </c:pt>
                      <c:pt idx="1263">
                        <c:v>38</c:v>
                      </c:pt>
                      <c:pt idx="1264">
                        <c:v>38</c:v>
                      </c:pt>
                      <c:pt idx="1265">
                        <c:v>38</c:v>
                      </c:pt>
                      <c:pt idx="1266">
                        <c:v>38</c:v>
                      </c:pt>
                      <c:pt idx="1267">
                        <c:v>38</c:v>
                      </c:pt>
                      <c:pt idx="1268">
                        <c:v>38</c:v>
                      </c:pt>
                      <c:pt idx="1269">
                        <c:v>38</c:v>
                      </c:pt>
                      <c:pt idx="1270">
                        <c:v>38</c:v>
                      </c:pt>
                      <c:pt idx="1271">
                        <c:v>38</c:v>
                      </c:pt>
                      <c:pt idx="1272">
                        <c:v>39</c:v>
                      </c:pt>
                      <c:pt idx="1273">
                        <c:v>39</c:v>
                      </c:pt>
                      <c:pt idx="1274">
                        <c:v>39</c:v>
                      </c:pt>
                      <c:pt idx="1275">
                        <c:v>39</c:v>
                      </c:pt>
                      <c:pt idx="1276">
                        <c:v>39</c:v>
                      </c:pt>
                      <c:pt idx="1277">
                        <c:v>39</c:v>
                      </c:pt>
                      <c:pt idx="1278">
                        <c:v>39</c:v>
                      </c:pt>
                      <c:pt idx="1279">
                        <c:v>39</c:v>
                      </c:pt>
                      <c:pt idx="1280">
                        <c:v>39</c:v>
                      </c:pt>
                      <c:pt idx="1281">
                        <c:v>40</c:v>
                      </c:pt>
                      <c:pt idx="1282">
                        <c:v>40</c:v>
                      </c:pt>
                      <c:pt idx="1283">
                        <c:v>40</c:v>
                      </c:pt>
                      <c:pt idx="1284">
                        <c:v>40</c:v>
                      </c:pt>
                      <c:pt idx="1285">
                        <c:v>40</c:v>
                      </c:pt>
                      <c:pt idx="1286">
                        <c:v>40</c:v>
                      </c:pt>
                      <c:pt idx="1287">
                        <c:v>40</c:v>
                      </c:pt>
                      <c:pt idx="1288">
                        <c:v>40</c:v>
                      </c:pt>
                      <c:pt idx="1289">
                        <c:v>40</c:v>
                      </c:pt>
                      <c:pt idx="1290">
                        <c:v>40</c:v>
                      </c:pt>
                      <c:pt idx="1291">
                        <c:v>40</c:v>
                      </c:pt>
                      <c:pt idx="1292">
                        <c:v>40</c:v>
                      </c:pt>
                      <c:pt idx="1293">
                        <c:v>40</c:v>
                      </c:pt>
                      <c:pt idx="1294">
                        <c:v>40</c:v>
                      </c:pt>
                      <c:pt idx="1295">
                        <c:v>40</c:v>
                      </c:pt>
                      <c:pt idx="1296">
                        <c:v>41</c:v>
                      </c:pt>
                      <c:pt idx="1297">
                        <c:v>41</c:v>
                      </c:pt>
                      <c:pt idx="1298">
                        <c:v>41</c:v>
                      </c:pt>
                      <c:pt idx="1299">
                        <c:v>41</c:v>
                      </c:pt>
                      <c:pt idx="1300">
                        <c:v>41</c:v>
                      </c:pt>
                      <c:pt idx="1301">
                        <c:v>41</c:v>
                      </c:pt>
                      <c:pt idx="1302">
                        <c:v>41</c:v>
                      </c:pt>
                      <c:pt idx="1303">
                        <c:v>41</c:v>
                      </c:pt>
                      <c:pt idx="1304">
                        <c:v>41</c:v>
                      </c:pt>
                      <c:pt idx="1305">
                        <c:v>41</c:v>
                      </c:pt>
                      <c:pt idx="1306">
                        <c:v>41</c:v>
                      </c:pt>
                      <c:pt idx="1307">
                        <c:v>41</c:v>
                      </c:pt>
                      <c:pt idx="1308">
                        <c:v>42</c:v>
                      </c:pt>
                      <c:pt idx="1309">
                        <c:v>42</c:v>
                      </c:pt>
                      <c:pt idx="1310">
                        <c:v>42</c:v>
                      </c:pt>
                      <c:pt idx="1311">
                        <c:v>42</c:v>
                      </c:pt>
                      <c:pt idx="1312">
                        <c:v>42</c:v>
                      </c:pt>
                      <c:pt idx="1313">
                        <c:v>42</c:v>
                      </c:pt>
                      <c:pt idx="1314">
                        <c:v>42</c:v>
                      </c:pt>
                      <c:pt idx="1315">
                        <c:v>43</c:v>
                      </c:pt>
                      <c:pt idx="1316">
                        <c:v>43</c:v>
                      </c:pt>
                      <c:pt idx="1317">
                        <c:v>43</c:v>
                      </c:pt>
                      <c:pt idx="1318">
                        <c:v>43</c:v>
                      </c:pt>
                      <c:pt idx="1319">
                        <c:v>43</c:v>
                      </c:pt>
                      <c:pt idx="1320">
                        <c:v>43</c:v>
                      </c:pt>
                      <c:pt idx="1321">
                        <c:v>44</c:v>
                      </c:pt>
                      <c:pt idx="1322">
                        <c:v>44</c:v>
                      </c:pt>
                      <c:pt idx="1323">
                        <c:v>44</c:v>
                      </c:pt>
                      <c:pt idx="1324">
                        <c:v>45</c:v>
                      </c:pt>
                      <c:pt idx="1325">
                        <c:v>45</c:v>
                      </c:pt>
                      <c:pt idx="1326">
                        <c:v>45</c:v>
                      </c:pt>
                      <c:pt idx="1327">
                        <c:v>45</c:v>
                      </c:pt>
                      <c:pt idx="1328">
                        <c:v>45</c:v>
                      </c:pt>
                      <c:pt idx="1329">
                        <c:v>45</c:v>
                      </c:pt>
                      <c:pt idx="1330">
                        <c:v>45</c:v>
                      </c:pt>
                      <c:pt idx="1331">
                        <c:v>45</c:v>
                      </c:pt>
                      <c:pt idx="1332">
                        <c:v>45</c:v>
                      </c:pt>
                      <c:pt idx="1333">
                        <c:v>46</c:v>
                      </c:pt>
                      <c:pt idx="1334">
                        <c:v>46</c:v>
                      </c:pt>
                      <c:pt idx="1335">
                        <c:v>46</c:v>
                      </c:pt>
                      <c:pt idx="1336">
                        <c:v>46</c:v>
                      </c:pt>
                      <c:pt idx="1337">
                        <c:v>46</c:v>
                      </c:pt>
                      <c:pt idx="1338">
                        <c:v>46</c:v>
                      </c:pt>
                      <c:pt idx="1339">
                        <c:v>46</c:v>
                      </c:pt>
                      <c:pt idx="1340">
                        <c:v>46</c:v>
                      </c:pt>
                      <c:pt idx="1341">
                        <c:v>46</c:v>
                      </c:pt>
                      <c:pt idx="1342">
                        <c:v>47</c:v>
                      </c:pt>
                      <c:pt idx="1343">
                        <c:v>47</c:v>
                      </c:pt>
                      <c:pt idx="1344">
                        <c:v>47</c:v>
                      </c:pt>
                      <c:pt idx="1345">
                        <c:v>47</c:v>
                      </c:pt>
                      <c:pt idx="1346">
                        <c:v>47</c:v>
                      </c:pt>
                      <c:pt idx="1347">
                        <c:v>47</c:v>
                      </c:pt>
                      <c:pt idx="1348">
                        <c:v>47</c:v>
                      </c:pt>
                      <c:pt idx="1349">
                        <c:v>47</c:v>
                      </c:pt>
                      <c:pt idx="1350">
                        <c:v>48</c:v>
                      </c:pt>
                      <c:pt idx="1351">
                        <c:v>48</c:v>
                      </c:pt>
                      <c:pt idx="1352">
                        <c:v>48</c:v>
                      </c:pt>
                      <c:pt idx="1353">
                        <c:v>48</c:v>
                      </c:pt>
                      <c:pt idx="1354">
                        <c:v>49</c:v>
                      </c:pt>
                      <c:pt idx="1355">
                        <c:v>49</c:v>
                      </c:pt>
                      <c:pt idx="1356">
                        <c:v>49</c:v>
                      </c:pt>
                      <c:pt idx="1357">
                        <c:v>49</c:v>
                      </c:pt>
                      <c:pt idx="1358">
                        <c:v>50</c:v>
                      </c:pt>
                      <c:pt idx="1359">
                        <c:v>50</c:v>
                      </c:pt>
                      <c:pt idx="1360">
                        <c:v>50</c:v>
                      </c:pt>
                      <c:pt idx="1361">
                        <c:v>50</c:v>
                      </c:pt>
                      <c:pt idx="1362">
                        <c:v>50</c:v>
                      </c:pt>
                      <c:pt idx="1363">
                        <c:v>50</c:v>
                      </c:pt>
                      <c:pt idx="1364">
                        <c:v>51</c:v>
                      </c:pt>
                      <c:pt idx="1365">
                        <c:v>51</c:v>
                      </c:pt>
                      <c:pt idx="1366">
                        <c:v>51</c:v>
                      </c:pt>
                      <c:pt idx="1367">
                        <c:v>52</c:v>
                      </c:pt>
                      <c:pt idx="1368">
                        <c:v>53</c:v>
                      </c:pt>
                      <c:pt idx="1369">
                        <c:v>53</c:v>
                      </c:pt>
                      <c:pt idx="1370">
                        <c:v>53</c:v>
                      </c:pt>
                      <c:pt idx="1371">
                        <c:v>53</c:v>
                      </c:pt>
                      <c:pt idx="1372">
                        <c:v>53</c:v>
                      </c:pt>
                      <c:pt idx="1373">
                        <c:v>54</c:v>
                      </c:pt>
                      <c:pt idx="1374">
                        <c:v>54</c:v>
                      </c:pt>
                      <c:pt idx="1375">
                        <c:v>55</c:v>
                      </c:pt>
                      <c:pt idx="1376">
                        <c:v>55</c:v>
                      </c:pt>
                      <c:pt idx="1377">
                        <c:v>55</c:v>
                      </c:pt>
                      <c:pt idx="1378">
                        <c:v>56</c:v>
                      </c:pt>
                      <c:pt idx="1379">
                        <c:v>56</c:v>
                      </c:pt>
                      <c:pt idx="1380">
                        <c:v>58</c:v>
                      </c:pt>
                      <c:pt idx="1381">
                        <c:v>59</c:v>
                      </c:pt>
                      <c:pt idx="1382">
                        <c:v>59</c:v>
                      </c:pt>
                      <c:pt idx="1383">
                        <c:v>59</c:v>
                      </c:pt>
                      <c:pt idx="1384">
                        <c:v>60</c:v>
                      </c:pt>
                      <c:pt idx="1385">
                        <c:v>60</c:v>
                      </c:pt>
                      <c:pt idx="1386">
                        <c:v>60</c:v>
                      </c:pt>
                      <c:pt idx="1387">
                        <c:v>18</c:v>
                      </c:pt>
                      <c:pt idx="1388">
                        <c:v>18</c:v>
                      </c:pt>
                      <c:pt idx="1389">
                        <c:v>18</c:v>
                      </c:pt>
                      <c:pt idx="1390">
                        <c:v>19</c:v>
                      </c:pt>
                      <c:pt idx="1391">
                        <c:v>19</c:v>
                      </c:pt>
                      <c:pt idx="1392">
                        <c:v>19</c:v>
                      </c:pt>
                      <c:pt idx="1393">
                        <c:v>20</c:v>
                      </c:pt>
                      <c:pt idx="1394">
                        <c:v>20</c:v>
                      </c:pt>
                      <c:pt idx="1395">
                        <c:v>20</c:v>
                      </c:pt>
                      <c:pt idx="1396">
                        <c:v>20</c:v>
                      </c:pt>
                      <c:pt idx="1397">
                        <c:v>20</c:v>
                      </c:pt>
                      <c:pt idx="1398">
                        <c:v>21</c:v>
                      </c:pt>
                      <c:pt idx="1399">
                        <c:v>21</c:v>
                      </c:pt>
                      <c:pt idx="1400">
                        <c:v>21</c:v>
                      </c:pt>
                      <c:pt idx="1401">
                        <c:v>21</c:v>
                      </c:pt>
                      <c:pt idx="1402">
                        <c:v>21</c:v>
                      </c:pt>
                      <c:pt idx="1403">
                        <c:v>21</c:v>
                      </c:pt>
                      <c:pt idx="1404">
                        <c:v>23</c:v>
                      </c:pt>
                      <c:pt idx="1405">
                        <c:v>23</c:v>
                      </c:pt>
                      <c:pt idx="1406">
                        <c:v>23</c:v>
                      </c:pt>
                      <c:pt idx="1407">
                        <c:v>24</c:v>
                      </c:pt>
                      <c:pt idx="1408">
                        <c:v>24</c:v>
                      </c:pt>
                      <c:pt idx="1409">
                        <c:v>24</c:v>
                      </c:pt>
                      <c:pt idx="1410">
                        <c:v>25</c:v>
                      </c:pt>
                      <c:pt idx="1411">
                        <c:v>25</c:v>
                      </c:pt>
                      <c:pt idx="1412">
                        <c:v>25</c:v>
                      </c:pt>
                      <c:pt idx="1413">
                        <c:v>25</c:v>
                      </c:pt>
                      <c:pt idx="1414">
                        <c:v>26</c:v>
                      </c:pt>
                      <c:pt idx="1415">
                        <c:v>27</c:v>
                      </c:pt>
                      <c:pt idx="1416">
                        <c:v>27</c:v>
                      </c:pt>
                      <c:pt idx="1417">
                        <c:v>27</c:v>
                      </c:pt>
                      <c:pt idx="1418">
                        <c:v>28</c:v>
                      </c:pt>
                      <c:pt idx="1419">
                        <c:v>28</c:v>
                      </c:pt>
                      <c:pt idx="1420">
                        <c:v>28</c:v>
                      </c:pt>
                      <c:pt idx="1421">
                        <c:v>29</c:v>
                      </c:pt>
                      <c:pt idx="1422">
                        <c:v>29</c:v>
                      </c:pt>
                      <c:pt idx="1423">
                        <c:v>29</c:v>
                      </c:pt>
                      <c:pt idx="1424">
                        <c:v>29</c:v>
                      </c:pt>
                      <c:pt idx="1425">
                        <c:v>29</c:v>
                      </c:pt>
                      <c:pt idx="1426">
                        <c:v>29</c:v>
                      </c:pt>
                      <c:pt idx="1427">
                        <c:v>30</c:v>
                      </c:pt>
                      <c:pt idx="1428">
                        <c:v>30</c:v>
                      </c:pt>
                      <c:pt idx="1429">
                        <c:v>30</c:v>
                      </c:pt>
                      <c:pt idx="1430">
                        <c:v>30</c:v>
                      </c:pt>
                      <c:pt idx="1431">
                        <c:v>31</c:v>
                      </c:pt>
                      <c:pt idx="1432">
                        <c:v>31</c:v>
                      </c:pt>
                      <c:pt idx="1433">
                        <c:v>31</c:v>
                      </c:pt>
                      <c:pt idx="1434">
                        <c:v>31</c:v>
                      </c:pt>
                      <c:pt idx="1435">
                        <c:v>31</c:v>
                      </c:pt>
                      <c:pt idx="1436">
                        <c:v>31</c:v>
                      </c:pt>
                      <c:pt idx="1437">
                        <c:v>31</c:v>
                      </c:pt>
                      <c:pt idx="1438">
                        <c:v>32</c:v>
                      </c:pt>
                      <c:pt idx="1439">
                        <c:v>32</c:v>
                      </c:pt>
                      <c:pt idx="1440">
                        <c:v>32</c:v>
                      </c:pt>
                      <c:pt idx="1441">
                        <c:v>33</c:v>
                      </c:pt>
                      <c:pt idx="1442">
                        <c:v>33</c:v>
                      </c:pt>
                      <c:pt idx="1443">
                        <c:v>34</c:v>
                      </c:pt>
                      <c:pt idx="1444">
                        <c:v>34</c:v>
                      </c:pt>
                      <c:pt idx="1445">
                        <c:v>34</c:v>
                      </c:pt>
                      <c:pt idx="1446">
                        <c:v>34</c:v>
                      </c:pt>
                      <c:pt idx="1447">
                        <c:v>34</c:v>
                      </c:pt>
                      <c:pt idx="1448">
                        <c:v>35</c:v>
                      </c:pt>
                      <c:pt idx="1449">
                        <c:v>35</c:v>
                      </c:pt>
                      <c:pt idx="1450">
                        <c:v>35</c:v>
                      </c:pt>
                      <c:pt idx="1451">
                        <c:v>35</c:v>
                      </c:pt>
                      <c:pt idx="1452">
                        <c:v>36</c:v>
                      </c:pt>
                      <c:pt idx="1453">
                        <c:v>36</c:v>
                      </c:pt>
                      <c:pt idx="1454">
                        <c:v>36</c:v>
                      </c:pt>
                      <c:pt idx="1455">
                        <c:v>37</c:v>
                      </c:pt>
                      <c:pt idx="1456">
                        <c:v>37</c:v>
                      </c:pt>
                      <c:pt idx="1457">
                        <c:v>38</c:v>
                      </c:pt>
                      <c:pt idx="1458">
                        <c:v>38</c:v>
                      </c:pt>
                      <c:pt idx="1459">
                        <c:v>38</c:v>
                      </c:pt>
                      <c:pt idx="1460">
                        <c:v>39</c:v>
                      </c:pt>
                      <c:pt idx="1461">
                        <c:v>41</c:v>
                      </c:pt>
                      <c:pt idx="1462">
                        <c:v>45</c:v>
                      </c:pt>
                      <c:pt idx="1463">
                        <c:v>47</c:v>
                      </c:pt>
                      <c:pt idx="1464">
                        <c:v>47</c:v>
                      </c:pt>
                      <c:pt idx="1465">
                        <c:v>48</c:v>
                      </c:pt>
                      <c:pt idx="1466">
                        <c:v>50</c:v>
                      </c:pt>
                      <c:pt idx="1467">
                        <c:v>50</c:v>
                      </c:pt>
                      <c:pt idx="1468">
                        <c:v>52</c:v>
                      </c:pt>
                      <c:pt idx="1469">
                        <c:v>53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Sheet1!$C$2:$C$1471</c15:sqref>
                        </c15:formulaRef>
                      </c:ext>
                    </c:extLst>
                    <c:numCache>
                      <c:formatCode>General</c:formatCode>
                      <c:ptCount val="1470"/>
                      <c:pt idx="0">
                        <c:v>4617</c:v>
                      </c:pt>
                      <c:pt idx="1">
                        <c:v>4000</c:v>
                      </c:pt>
                      <c:pt idx="2">
                        <c:v>4741</c:v>
                      </c:pt>
                      <c:pt idx="3">
                        <c:v>6811</c:v>
                      </c:pt>
                      <c:pt idx="4">
                        <c:v>5661</c:v>
                      </c:pt>
                      <c:pt idx="5">
                        <c:v>8722</c:v>
                      </c:pt>
                      <c:pt idx="6">
                        <c:v>4335</c:v>
                      </c:pt>
                      <c:pt idx="7">
                        <c:v>5373</c:v>
                      </c:pt>
                      <c:pt idx="8">
                        <c:v>6294</c:v>
                      </c:pt>
                      <c:pt idx="9">
                        <c:v>6384</c:v>
                      </c:pt>
                      <c:pt idx="10">
                        <c:v>6623</c:v>
                      </c:pt>
                      <c:pt idx="11">
                        <c:v>7553</c:v>
                      </c:pt>
                      <c:pt idx="12">
                        <c:v>8853</c:v>
                      </c:pt>
                      <c:pt idx="13">
                        <c:v>9715</c:v>
                      </c:pt>
                      <c:pt idx="14">
                        <c:v>4152</c:v>
                      </c:pt>
                      <c:pt idx="15">
                        <c:v>5294</c:v>
                      </c:pt>
                      <c:pt idx="16">
                        <c:v>5582</c:v>
                      </c:pt>
                      <c:pt idx="17">
                        <c:v>5855</c:v>
                      </c:pt>
                      <c:pt idx="18">
                        <c:v>6812</c:v>
                      </c:pt>
                      <c:pt idx="19">
                        <c:v>6833</c:v>
                      </c:pt>
                      <c:pt idx="20">
                        <c:v>9824</c:v>
                      </c:pt>
                      <c:pt idx="21">
                        <c:v>6667</c:v>
                      </c:pt>
                      <c:pt idx="22">
                        <c:v>4878</c:v>
                      </c:pt>
                      <c:pt idx="23">
                        <c:v>5488</c:v>
                      </c:pt>
                      <c:pt idx="24">
                        <c:v>5968</c:v>
                      </c:pt>
                      <c:pt idx="25">
                        <c:v>6388</c:v>
                      </c:pt>
                      <c:pt idx="26">
                        <c:v>6949</c:v>
                      </c:pt>
                      <c:pt idx="27">
                        <c:v>7119</c:v>
                      </c:pt>
                      <c:pt idx="28">
                        <c:v>7725</c:v>
                      </c:pt>
                      <c:pt idx="29">
                        <c:v>5063</c:v>
                      </c:pt>
                      <c:pt idx="30">
                        <c:v>5343</c:v>
                      </c:pt>
                      <c:pt idx="31">
                        <c:v>6142</c:v>
                      </c:pt>
                      <c:pt idx="32">
                        <c:v>6687</c:v>
                      </c:pt>
                      <c:pt idx="33">
                        <c:v>7756</c:v>
                      </c:pt>
                      <c:pt idx="34">
                        <c:v>8500</c:v>
                      </c:pt>
                      <c:pt idx="35">
                        <c:v>8621</c:v>
                      </c:pt>
                      <c:pt idx="36">
                        <c:v>4014</c:v>
                      </c:pt>
                      <c:pt idx="37">
                        <c:v>4148</c:v>
                      </c:pt>
                      <c:pt idx="38">
                        <c:v>5093</c:v>
                      </c:pt>
                      <c:pt idx="39">
                        <c:v>5689</c:v>
                      </c:pt>
                      <c:pt idx="40">
                        <c:v>6142</c:v>
                      </c:pt>
                      <c:pt idx="41">
                        <c:v>6540</c:v>
                      </c:pt>
                      <c:pt idx="42">
                        <c:v>7632</c:v>
                      </c:pt>
                      <c:pt idx="43">
                        <c:v>8606</c:v>
                      </c:pt>
                      <c:pt idx="44">
                        <c:v>9884</c:v>
                      </c:pt>
                      <c:pt idx="45">
                        <c:v>10388</c:v>
                      </c:pt>
                      <c:pt idx="46">
                        <c:v>5237</c:v>
                      </c:pt>
                      <c:pt idx="47">
                        <c:v>5347</c:v>
                      </c:pt>
                      <c:pt idx="48">
                        <c:v>6586</c:v>
                      </c:pt>
                      <c:pt idx="49">
                        <c:v>6842</c:v>
                      </c:pt>
                      <c:pt idx="50">
                        <c:v>7094</c:v>
                      </c:pt>
                      <c:pt idx="51">
                        <c:v>8008</c:v>
                      </c:pt>
                      <c:pt idx="52">
                        <c:v>8321</c:v>
                      </c:pt>
                      <c:pt idx="53">
                        <c:v>10096</c:v>
                      </c:pt>
                      <c:pt idx="54">
                        <c:v>4107</c:v>
                      </c:pt>
                      <c:pt idx="55">
                        <c:v>4777</c:v>
                      </c:pt>
                      <c:pt idx="56">
                        <c:v>5163</c:v>
                      </c:pt>
                      <c:pt idx="57">
                        <c:v>5731</c:v>
                      </c:pt>
                      <c:pt idx="58">
                        <c:v>5745</c:v>
                      </c:pt>
                      <c:pt idx="59">
                        <c:v>5811</c:v>
                      </c:pt>
                      <c:pt idx="60">
                        <c:v>6288</c:v>
                      </c:pt>
                      <c:pt idx="61">
                        <c:v>6673</c:v>
                      </c:pt>
                      <c:pt idx="62">
                        <c:v>7625</c:v>
                      </c:pt>
                      <c:pt idx="63">
                        <c:v>8823</c:v>
                      </c:pt>
                      <c:pt idx="64">
                        <c:v>9824</c:v>
                      </c:pt>
                      <c:pt idx="65">
                        <c:v>4553</c:v>
                      </c:pt>
                      <c:pt idx="66">
                        <c:v>9613</c:v>
                      </c:pt>
                      <c:pt idx="67">
                        <c:v>9991</c:v>
                      </c:pt>
                      <c:pt idx="68">
                        <c:v>10920</c:v>
                      </c:pt>
                      <c:pt idx="69">
                        <c:v>10938</c:v>
                      </c:pt>
                      <c:pt idx="70">
                        <c:v>12169</c:v>
                      </c:pt>
                      <c:pt idx="71">
                        <c:v>4069</c:v>
                      </c:pt>
                      <c:pt idx="72">
                        <c:v>4244</c:v>
                      </c:pt>
                      <c:pt idx="73">
                        <c:v>4448</c:v>
                      </c:pt>
                      <c:pt idx="74">
                        <c:v>4876</c:v>
                      </c:pt>
                      <c:pt idx="75">
                        <c:v>6377</c:v>
                      </c:pt>
                      <c:pt idx="76">
                        <c:v>6513</c:v>
                      </c:pt>
                      <c:pt idx="77">
                        <c:v>10322</c:v>
                      </c:pt>
                      <c:pt idx="78">
                        <c:v>13503</c:v>
                      </c:pt>
                      <c:pt idx="79">
                        <c:v>6811</c:v>
                      </c:pt>
                      <c:pt idx="80">
                        <c:v>6870</c:v>
                      </c:pt>
                      <c:pt idx="81">
                        <c:v>4089</c:v>
                      </c:pt>
                      <c:pt idx="82">
                        <c:v>4523</c:v>
                      </c:pt>
                      <c:pt idx="83">
                        <c:v>5538</c:v>
                      </c:pt>
                      <c:pt idx="84">
                        <c:v>6781</c:v>
                      </c:pt>
                      <c:pt idx="85">
                        <c:v>10124</c:v>
                      </c:pt>
                      <c:pt idx="86">
                        <c:v>4522</c:v>
                      </c:pt>
                      <c:pt idx="87">
                        <c:v>5562</c:v>
                      </c:pt>
                      <c:pt idx="88">
                        <c:v>7510</c:v>
                      </c:pt>
                      <c:pt idx="89">
                        <c:v>9985</c:v>
                      </c:pt>
                      <c:pt idx="90">
                        <c:v>5033</c:v>
                      </c:pt>
                      <c:pt idx="91">
                        <c:v>5933</c:v>
                      </c:pt>
                      <c:pt idx="92">
                        <c:v>6465</c:v>
                      </c:pt>
                      <c:pt idx="93">
                        <c:v>7879</c:v>
                      </c:pt>
                      <c:pt idx="94">
                        <c:v>7978</c:v>
                      </c:pt>
                      <c:pt idx="95">
                        <c:v>10248</c:v>
                      </c:pt>
                      <c:pt idx="96">
                        <c:v>5399</c:v>
                      </c:pt>
                      <c:pt idx="97">
                        <c:v>7441</c:v>
                      </c:pt>
                      <c:pt idx="98">
                        <c:v>10748</c:v>
                      </c:pt>
                      <c:pt idx="99">
                        <c:v>10851</c:v>
                      </c:pt>
                      <c:pt idx="100">
                        <c:v>13496</c:v>
                      </c:pt>
                      <c:pt idx="101">
                        <c:v>5562</c:v>
                      </c:pt>
                      <c:pt idx="102">
                        <c:v>8926</c:v>
                      </c:pt>
                      <c:pt idx="103">
                        <c:v>9396</c:v>
                      </c:pt>
                      <c:pt idx="104">
                        <c:v>10527</c:v>
                      </c:pt>
                      <c:pt idx="105">
                        <c:v>10673</c:v>
                      </c:pt>
                      <c:pt idx="106">
                        <c:v>8633</c:v>
                      </c:pt>
                      <c:pt idx="107">
                        <c:v>4240</c:v>
                      </c:pt>
                      <c:pt idx="108">
                        <c:v>10999</c:v>
                      </c:pt>
                      <c:pt idx="109">
                        <c:v>6651</c:v>
                      </c:pt>
                      <c:pt idx="110">
                        <c:v>10466</c:v>
                      </c:pt>
                      <c:pt idx="111">
                        <c:v>10965</c:v>
                      </c:pt>
                      <c:pt idx="112">
                        <c:v>13964</c:v>
                      </c:pt>
                      <c:pt idx="113">
                        <c:v>13966</c:v>
                      </c:pt>
                      <c:pt idx="114">
                        <c:v>10496</c:v>
                      </c:pt>
                      <c:pt idx="115">
                        <c:v>11245</c:v>
                      </c:pt>
                      <c:pt idx="116">
                        <c:v>7484</c:v>
                      </c:pt>
                      <c:pt idx="117">
                        <c:v>13734</c:v>
                      </c:pt>
                      <c:pt idx="118">
                        <c:v>10445</c:v>
                      </c:pt>
                      <c:pt idx="119">
                        <c:v>7005</c:v>
                      </c:pt>
                      <c:pt idx="120">
                        <c:v>4035</c:v>
                      </c:pt>
                      <c:pt idx="121">
                        <c:v>6385</c:v>
                      </c:pt>
                      <c:pt idx="122">
                        <c:v>13577</c:v>
                      </c:pt>
                      <c:pt idx="123">
                        <c:v>6306</c:v>
                      </c:pt>
                      <c:pt idx="124">
                        <c:v>11103</c:v>
                      </c:pt>
                      <c:pt idx="125">
                        <c:v>6755</c:v>
                      </c:pt>
                      <c:pt idx="126">
                        <c:v>9439</c:v>
                      </c:pt>
                      <c:pt idx="127">
                        <c:v>5660</c:v>
                      </c:pt>
                      <c:pt idx="128">
                        <c:v>10312</c:v>
                      </c:pt>
                      <c:pt idx="129">
                        <c:v>10552</c:v>
                      </c:pt>
                      <c:pt idx="130">
                        <c:v>10883</c:v>
                      </c:pt>
                      <c:pt idx="131">
                        <c:v>2564</c:v>
                      </c:pt>
                      <c:pt idx="132">
                        <c:v>1555</c:v>
                      </c:pt>
                      <c:pt idx="133">
                        <c:v>2145</c:v>
                      </c:pt>
                      <c:pt idx="134">
                        <c:v>2187</c:v>
                      </c:pt>
                      <c:pt idx="135">
                        <c:v>2148</c:v>
                      </c:pt>
                      <c:pt idx="136">
                        <c:v>2741</c:v>
                      </c:pt>
                      <c:pt idx="137">
                        <c:v>2942</c:v>
                      </c:pt>
                      <c:pt idx="138">
                        <c:v>2863</c:v>
                      </c:pt>
                      <c:pt idx="139">
                        <c:v>2706</c:v>
                      </c:pt>
                      <c:pt idx="140">
                        <c:v>4936</c:v>
                      </c:pt>
                      <c:pt idx="141">
                        <c:v>2335</c:v>
                      </c:pt>
                      <c:pt idx="142">
                        <c:v>2804</c:v>
                      </c:pt>
                      <c:pt idx="143">
                        <c:v>7988</c:v>
                      </c:pt>
                      <c:pt idx="144">
                        <c:v>2064</c:v>
                      </c:pt>
                      <c:pt idx="145">
                        <c:v>2180</c:v>
                      </c:pt>
                      <c:pt idx="146">
                        <c:v>6347</c:v>
                      </c:pt>
                      <c:pt idx="147">
                        <c:v>2109</c:v>
                      </c:pt>
                      <c:pt idx="148">
                        <c:v>2956</c:v>
                      </c:pt>
                      <c:pt idx="149">
                        <c:v>6410</c:v>
                      </c:pt>
                      <c:pt idx="150">
                        <c:v>2277</c:v>
                      </c:pt>
                      <c:pt idx="151">
                        <c:v>3600</c:v>
                      </c:pt>
                      <c:pt idx="152">
                        <c:v>2742</c:v>
                      </c:pt>
                      <c:pt idx="153">
                        <c:v>3737</c:v>
                      </c:pt>
                      <c:pt idx="154">
                        <c:v>4490</c:v>
                      </c:pt>
                      <c:pt idx="155">
                        <c:v>9950</c:v>
                      </c:pt>
                      <c:pt idx="156">
                        <c:v>4323</c:v>
                      </c:pt>
                      <c:pt idx="157">
                        <c:v>8837</c:v>
                      </c:pt>
                      <c:pt idx="158">
                        <c:v>2143</c:v>
                      </c:pt>
                      <c:pt idx="159">
                        <c:v>2342</c:v>
                      </c:pt>
                      <c:pt idx="160">
                        <c:v>3886</c:v>
                      </c:pt>
                      <c:pt idx="161">
                        <c:v>2073</c:v>
                      </c:pt>
                      <c:pt idx="162">
                        <c:v>4071</c:v>
                      </c:pt>
                      <c:pt idx="163">
                        <c:v>2592</c:v>
                      </c:pt>
                      <c:pt idx="164">
                        <c:v>2844</c:v>
                      </c:pt>
                      <c:pt idx="165">
                        <c:v>2991</c:v>
                      </c:pt>
                      <c:pt idx="166">
                        <c:v>6077</c:v>
                      </c:pt>
                      <c:pt idx="167">
                        <c:v>5204</c:v>
                      </c:pt>
                      <c:pt idx="168">
                        <c:v>6389</c:v>
                      </c:pt>
                      <c:pt idx="169">
                        <c:v>6430</c:v>
                      </c:pt>
                      <c:pt idx="170">
                        <c:v>2696</c:v>
                      </c:pt>
                      <c:pt idx="171">
                        <c:v>6272</c:v>
                      </c:pt>
                      <c:pt idx="172">
                        <c:v>3539</c:v>
                      </c:pt>
                      <c:pt idx="173">
                        <c:v>3195</c:v>
                      </c:pt>
                      <c:pt idx="174">
                        <c:v>5743</c:v>
                      </c:pt>
                      <c:pt idx="175">
                        <c:v>5985</c:v>
                      </c:pt>
                      <c:pt idx="176">
                        <c:v>10482</c:v>
                      </c:pt>
                      <c:pt idx="177">
                        <c:v>2177</c:v>
                      </c:pt>
                      <c:pt idx="178">
                        <c:v>9756</c:v>
                      </c:pt>
                      <c:pt idx="179">
                        <c:v>3423</c:v>
                      </c:pt>
                      <c:pt idx="180">
                        <c:v>5021</c:v>
                      </c:pt>
                      <c:pt idx="181">
                        <c:v>10725</c:v>
                      </c:pt>
                      <c:pt idx="182">
                        <c:v>2267</c:v>
                      </c:pt>
                      <c:pt idx="183">
                        <c:v>1420</c:v>
                      </c:pt>
                      <c:pt idx="184">
                        <c:v>1611</c:v>
                      </c:pt>
                      <c:pt idx="185">
                        <c:v>1904</c:v>
                      </c:pt>
                      <c:pt idx="186">
                        <c:v>1102</c:v>
                      </c:pt>
                      <c:pt idx="187">
                        <c:v>1483</c:v>
                      </c:pt>
                      <c:pt idx="188">
                        <c:v>2926</c:v>
                      </c:pt>
                      <c:pt idx="189">
                        <c:v>2973</c:v>
                      </c:pt>
                      <c:pt idx="190">
                        <c:v>3033</c:v>
                      </c:pt>
                      <c:pt idx="191">
                        <c:v>1416</c:v>
                      </c:pt>
                      <c:pt idx="192">
                        <c:v>2625</c:v>
                      </c:pt>
                      <c:pt idx="193">
                        <c:v>2398</c:v>
                      </c:pt>
                      <c:pt idx="194">
                        <c:v>2451</c:v>
                      </c:pt>
                      <c:pt idx="195">
                        <c:v>2523</c:v>
                      </c:pt>
                      <c:pt idx="196">
                        <c:v>2871</c:v>
                      </c:pt>
                      <c:pt idx="197">
                        <c:v>2935</c:v>
                      </c:pt>
                      <c:pt idx="198">
                        <c:v>3894</c:v>
                      </c:pt>
                      <c:pt idx="199">
                        <c:v>1601</c:v>
                      </c:pt>
                      <c:pt idx="200">
                        <c:v>2272</c:v>
                      </c:pt>
                      <c:pt idx="201">
                        <c:v>2500</c:v>
                      </c:pt>
                      <c:pt idx="202">
                        <c:v>2647</c:v>
                      </c:pt>
                      <c:pt idx="203">
                        <c:v>3295</c:v>
                      </c:pt>
                      <c:pt idx="204">
                        <c:v>3989</c:v>
                      </c:pt>
                      <c:pt idx="205">
                        <c:v>2127</c:v>
                      </c:pt>
                      <c:pt idx="206">
                        <c:v>2210</c:v>
                      </c:pt>
                      <c:pt idx="207">
                        <c:v>2296</c:v>
                      </c:pt>
                      <c:pt idx="208">
                        <c:v>2694</c:v>
                      </c:pt>
                      <c:pt idx="209">
                        <c:v>2774</c:v>
                      </c:pt>
                      <c:pt idx="210">
                        <c:v>2886</c:v>
                      </c:pt>
                      <c:pt idx="211">
                        <c:v>3162</c:v>
                      </c:pt>
                      <c:pt idx="212">
                        <c:v>3172</c:v>
                      </c:pt>
                      <c:pt idx="213">
                        <c:v>3597</c:v>
                      </c:pt>
                      <c:pt idx="214">
                        <c:v>3907</c:v>
                      </c:pt>
                      <c:pt idx="215">
                        <c:v>3229</c:v>
                      </c:pt>
                      <c:pt idx="216">
                        <c:v>3669</c:v>
                      </c:pt>
                      <c:pt idx="217">
                        <c:v>3691</c:v>
                      </c:pt>
                      <c:pt idx="218">
                        <c:v>3977</c:v>
                      </c:pt>
                      <c:pt idx="219">
                        <c:v>4031</c:v>
                      </c:pt>
                      <c:pt idx="220">
                        <c:v>2293</c:v>
                      </c:pt>
                      <c:pt idx="221">
                        <c:v>2305</c:v>
                      </c:pt>
                      <c:pt idx="222">
                        <c:v>2340</c:v>
                      </c:pt>
                      <c:pt idx="223">
                        <c:v>2373</c:v>
                      </c:pt>
                      <c:pt idx="224">
                        <c:v>2377</c:v>
                      </c:pt>
                      <c:pt idx="225">
                        <c:v>2544</c:v>
                      </c:pt>
                      <c:pt idx="226">
                        <c:v>2570</c:v>
                      </c:pt>
                      <c:pt idx="227">
                        <c:v>2659</c:v>
                      </c:pt>
                      <c:pt idx="228">
                        <c:v>2867</c:v>
                      </c:pt>
                      <c:pt idx="229">
                        <c:v>3578</c:v>
                      </c:pt>
                      <c:pt idx="230">
                        <c:v>3955</c:v>
                      </c:pt>
                      <c:pt idx="231">
                        <c:v>4364</c:v>
                      </c:pt>
                      <c:pt idx="232">
                        <c:v>4420</c:v>
                      </c:pt>
                      <c:pt idx="233">
                        <c:v>2099</c:v>
                      </c:pt>
                      <c:pt idx="234">
                        <c:v>2341</c:v>
                      </c:pt>
                      <c:pt idx="235">
                        <c:v>2379</c:v>
                      </c:pt>
                      <c:pt idx="236">
                        <c:v>2811</c:v>
                      </c:pt>
                      <c:pt idx="237">
                        <c:v>3468</c:v>
                      </c:pt>
                      <c:pt idx="238">
                        <c:v>3816</c:v>
                      </c:pt>
                      <c:pt idx="239">
                        <c:v>4066</c:v>
                      </c:pt>
                      <c:pt idx="240">
                        <c:v>4621</c:v>
                      </c:pt>
                      <c:pt idx="241">
                        <c:v>2028</c:v>
                      </c:pt>
                      <c:pt idx="242">
                        <c:v>2154</c:v>
                      </c:pt>
                      <c:pt idx="243">
                        <c:v>2207</c:v>
                      </c:pt>
                      <c:pt idx="244">
                        <c:v>2367</c:v>
                      </c:pt>
                      <c:pt idx="245">
                        <c:v>2408</c:v>
                      </c:pt>
                      <c:pt idx="246">
                        <c:v>2515</c:v>
                      </c:pt>
                      <c:pt idx="247">
                        <c:v>2561</c:v>
                      </c:pt>
                      <c:pt idx="248">
                        <c:v>2596</c:v>
                      </c:pt>
                      <c:pt idx="249">
                        <c:v>3196</c:v>
                      </c:pt>
                      <c:pt idx="250">
                        <c:v>3441</c:v>
                      </c:pt>
                      <c:pt idx="251">
                        <c:v>3485</c:v>
                      </c:pt>
                      <c:pt idx="252">
                        <c:v>3867</c:v>
                      </c:pt>
                      <c:pt idx="253">
                        <c:v>4558</c:v>
                      </c:pt>
                      <c:pt idx="254">
                        <c:v>6674</c:v>
                      </c:pt>
                      <c:pt idx="255">
                        <c:v>2062</c:v>
                      </c:pt>
                      <c:pt idx="256">
                        <c:v>2119</c:v>
                      </c:pt>
                      <c:pt idx="257">
                        <c:v>2319</c:v>
                      </c:pt>
                      <c:pt idx="258">
                        <c:v>2532</c:v>
                      </c:pt>
                      <c:pt idx="259">
                        <c:v>2974</c:v>
                      </c:pt>
                      <c:pt idx="260">
                        <c:v>3131</c:v>
                      </c:pt>
                      <c:pt idx="261">
                        <c:v>3180</c:v>
                      </c:pt>
                      <c:pt idx="262">
                        <c:v>3339</c:v>
                      </c:pt>
                      <c:pt idx="263">
                        <c:v>3812</c:v>
                      </c:pt>
                      <c:pt idx="264">
                        <c:v>3983</c:v>
                      </c:pt>
                      <c:pt idx="265">
                        <c:v>4025</c:v>
                      </c:pt>
                      <c:pt idx="266">
                        <c:v>4193</c:v>
                      </c:pt>
                      <c:pt idx="267">
                        <c:v>4723</c:v>
                      </c:pt>
                      <c:pt idx="268">
                        <c:v>2097</c:v>
                      </c:pt>
                      <c:pt idx="269">
                        <c:v>2206</c:v>
                      </c:pt>
                      <c:pt idx="270">
                        <c:v>2422</c:v>
                      </c:pt>
                      <c:pt idx="271">
                        <c:v>2564</c:v>
                      </c:pt>
                      <c:pt idx="272">
                        <c:v>2693</c:v>
                      </c:pt>
                      <c:pt idx="273">
                        <c:v>2720</c:v>
                      </c:pt>
                      <c:pt idx="274">
                        <c:v>3072</c:v>
                      </c:pt>
                      <c:pt idx="275">
                        <c:v>3491</c:v>
                      </c:pt>
                      <c:pt idx="276">
                        <c:v>3748</c:v>
                      </c:pt>
                      <c:pt idx="277">
                        <c:v>3833</c:v>
                      </c:pt>
                      <c:pt idx="278">
                        <c:v>4011</c:v>
                      </c:pt>
                      <c:pt idx="279">
                        <c:v>4627</c:v>
                      </c:pt>
                      <c:pt idx="280">
                        <c:v>5126</c:v>
                      </c:pt>
                      <c:pt idx="281">
                        <c:v>1129</c:v>
                      </c:pt>
                      <c:pt idx="282">
                        <c:v>2218</c:v>
                      </c:pt>
                      <c:pt idx="283">
                        <c:v>2610</c:v>
                      </c:pt>
                      <c:pt idx="284">
                        <c:v>3477</c:v>
                      </c:pt>
                      <c:pt idx="285">
                        <c:v>3479</c:v>
                      </c:pt>
                      <c:pt idx="286">
                        <c:v>3722</c:v>
                      </c:pt>
                      <c:pt idx="287">
                        <c:v>3978</c:v>
                      </c:pt>
                      <c:pt idx="288">
                        <c:v>4197</c:v>
                      </c:pt>
                      <c:pt idx="289">
                        <c:v>5915</c:v>
                      </c:pt>
                      <c:pt idx="290">
                        <c:v>1393</c:v>
                      </c:pt>
                      <c:pt idx="291">
                        <c:v>2176</c:v>
                      </c:pt>
                      <c:pt idx="292">
                        <c:v>2314</c:v>
                      </c:pt>
                      <c:pt idx="293">
                        <c:v>2332</c:v>
                      </c:pt>
                      <c:pt idx="294">
                        <c:v>2370</c:v>
                      </c:pt>
                      <c:pt idx="295">
                        <c:v>2743</c:v>
                      </c:pt>
                      <c:pt idx="296">
                        <c:v>2794</c:v>
                      </c:pt>
                      <c:pt idx="297">
                        <c:v>2795</c:v>
                      </c:pt>
                      <c:pt idx="298">
                        <c:v>2837</c:v>
                      </c:pt>
                      <c:pt idx="299">
                        <c:v>3068</c:v>
                      </c:pt>
                      <c:pt idx="300">
                        <c:v>3730</c:v>
                      </c:pt>
                      <c:pt idx="301">
                        <c:v>4025</c:v>
                      </c:pt>
                      <c:pt idx="302">
                        <c:v>4200</c:v>
                      </c:pt>
                      <c:pt idx="303">
                        <c:v>4883</c:v>
                      </c:pt>
                      <c:pt idx="304">
                        <c:v>5309</c:v>
                      </c:pt>
                      <c:pt idx="305">
                        <c:v>2008</c:v>
                      </c:pt>
                      <c:pt idx="306">
                        <c:v>2028</c:v>
                      </c:pt>
                      <c:pt idx="307">
                        <c:v>2436</c:v>
                      </c:pt>
                      <c:pt idx="308">
                        <c:v>2496</c:v>
                      </c:pt>
                      <c:pt idx="309">
                        <c:v>2707</c:v>
                      </c:pt>
                      <c:pt idx="310">
                        <c:v>3408</c:v>
                      </c:pt>
                      <c:pt idx="311">
                        <c:v>3838</c:v>
                      </c:pt>
                      <c:pt idx="312">
                        <c:v>5207</c:v>
                      </c:pt>
                      <c:pt idx="313">
                        <c:v>2008</c:v>
                      </c:pt>
                      <c:pt idx="314">
                        <c:v>2661</c:v>
                      </c:pt>
                      <c:pt idx="315">
                        <c:v>3294</c:v>
                      </c:pt>
                      <c:pt idx="316">
                        <c:v>3986</c:v>
                      </c:pt>
                      <c:pt idx="317">
                        <c:v>4404</c:v>
                      </c:pt>
                      <c:pt idx="318">
                        <c:v>4444</c:v>
                      </c:pt>
                      <c:pt idx="319">
                        <c:v>5346</c:v>
                      </c:pt>
                      <c:pt idx="320">
                        <c:v>5429</c:v>
                      </c:pt>
                      <c:pt idx="321">
                        <c:v>6074</c:v>
                      </c:pt>
                      <c:pt idx="322">
                        <c:v>1281</c:v>
                      </c:pt>
                      <c:pt idx="323">
                        <c:v>1951</c:v>
                      </c:pt>
                      <c:pt idx="324">
                        <c:v>2074</c:v>
                      </c:pt>
                      <c:pt idx="325">
                        <c:v>2258</c:v>
                      </c:pt>
                      <c:pt idx="326">
                        <c:v>2269</c:v>
                      </c:pt>
                      <c:pt idx="327">
                        <c:v>2376</c:v>
                      </c:pt>
                      <c:pt idx="328">
                        <c:v>2426</c:v>
                      </c:pt>
                      <c:pt idx="329">
                        <c:v>2450</c:v>
                      </c:pt>
                      <c:pt idx="330">
                        <c:v>2660</c:v>
                      </c:pt>
                      <c:pt idx="331">
                        <c:v>2690</c:v>
                      </c:pt>
                      <c:pt idx="332">
                        <c:v>2705</c:v>
                      </c:pt>
                      <c:pt idx="333">
                        <c:v>3407</c:v>
                      </c:pt>
                      <c:pt idx="334">
                        <c:v>3681</c:v>
                      </c:pt>
                      <c:pt idx="335">
                        <c:v>3743</c:v>
                      </c:pt>
                      <c:pt idx="336">
                        <c:v>3917</c:v>
                      </c:pt>
                      <c:pt idx="337">
                        <c:v>4014</c:v>
                      </c:pt>
                      <c:pt idx="338">
                        <c:v>4230</c:v>
                      </c:pt>
                      <c:pt idx="339">
                        <c:v>4425</c:v>
                      </c:pt>
                      <c:pt idx="340">
                        <c:v>5363</c:v>
                      </c:pt>
                      <c:pt idx="341">
                        <c:v>2013</c:v>
                      </c:pt>
                      <c:pt idx="342">
                        <c:v>2088</c:v>
                      </c:pt>
                      <c:pt idx="343">
                        <c:v>2153</c:v>
                      </c:pt>
                      <c:pt idx="344">
                        <c:v>2519</c:v>
                      </c:pt>
                      <c:pt idx="345">
                        <c:v>2571</c:v>
                      </c:pt>
                      <c:pt idx="346">
                        <c:v>2741</c:v>
                      </c:pt>
                      <c:pt idx="347">
                        <c:v>2743</c:v>
                      </c:pt>
                      <c:pt idx="348">
                        <c:v>2810</c:v>
                      </c:pt>
                      <c:pt idx="349">
                        <c:v>2835</c:v>
                      </c:pt>
                      <c:pt idx="350">
                        <c:v>3038</c:v>
                      </c:pt>
                      <c:pt idx="351">
                        <c:v>3210</c:v>
                      </c:pt>
                      <c:pt idx="352">
                        <c:v>3688</c:v>
                      </c:pt>
                      <c:pt idx="353">
                        <c:v>4834</c:v>
                      </c:pt>
                      <c:pt idx="354">
                        <c:v>5562</c:v>
                      </c:pt>
                      <c:pt idx="355">
                        <c:v>5674</c:v>
                      </c:pt>
                      <c:pt idx="356">
                        <c:v>5810</c:v>
                      </c:pt>
                      <c:pt idx="357">
                        <c:v>5914</c:v>
                      </c:pt>
                      <c:pt idx="358">
                        <c:v>2090</c:v>
                      </c:pt>
                      <c:pt idx="359">
                        <c:v>3034</c:v>
                      </c:pt>
                      <c:pt idx="360">
                        <c:v>3452</c:v>
                      </c:pt>
                      <c:pt idx="361">
                        <c:v>3500</c:v>
                      </c:pt>
                      <c:pt idx="362">
                        <c:v>3629</c:v>
                      </c:pt>
                      <c:pt idx="363">
                        <c:v>1702</c:v>
                      </c:pt>
                      <c:pt idx="364">
                        <c:v>2288</c:v>
                      </c:pt>
                      <c:pt idx="365">
                        <c:v>2406</c:v>
                      </c:pt>
                      <c:pt idx="366">
                        <c:v>2440</c:v>
                      </c:pt>
                      <c:pt idx="367">
                        <c:v>2468</c:v>
                      </c:pt>
                      <c:pt idx="368">
                        <c:v>3306</c:v>
                      </c:pt>
                      <c:pt idx="369">
                        <c:v>3702</c:v>
                      </c:pt>
                      <c:pt idx="370">
                        <c:v>2232</c:v>
                      </c:pt>
                      <c:pt idx="371">
                        <c:v>2404</c:v>
                      </c:pt>
                      <c:pt idx="372">
                        <c:v>3069</c:v>
                      </c:pt>
                      <c:pt idx="373">
                        <c:v>3646</c:v>
                      </c:pt>
                      <c:pt idx="374">
                        <c:v>3755</c:v>
                      </c:pt>
                      <c:pt idx="375">
                        <c:v>6472</c:v>
                      </c:pt>
                      <c:pt idx="376">
                        <c:v>6782</c:v>
                      </c:pt>
                      <c:pt idx="377">
                        <c:v>2018</c:v>
                      </c:pt>
                      <c:pt idx="378">
                        <c:v>2166</c:v>
                      </c:pt>
                      <c:pt idx="379">
                        <c:v>2213</c:v>
                      </c:pt>
                      <c:pt idx="380">
                        <c:v>2387</c:v>
                      </c:pt>
                      <c:pt idx="381">
                        <c:v>2406</c:v>
                      </c:pt>
                      <c:pt idx="382">
                        <c:v>2741</c:v>
                      </c:pt>
                      <c:pt idx="383">
                        <c:v>3377</c:v>
                      </c:pt>
                      <c:pt idx="384">
                        <c:v>3448</c:v>
                      </c:pt>
                      <c:pt idx="385">
                        <c:v>3975</c:v>
                      </c:pt>
                      <c:pt idx="386">
                        <c:v>5094</c:v>
                      </c:pt>
                      <c:pt idx="387">
                        <c:v>6323</c:v>
                      </c:pt>
                      <c:pt idx="388">
                        <c:v>2238</c:v>
                      </c:pt>
                      <c:pt idx="389">
                        <c:v>2289</c:v>
                      </c:pt>
                      <c:pt idx="390">
                        <c:v>2778</c:v>
                      </c:pt>
                      <c:pt idx="391">
                        <c:v>4721</c:v>
                      </c:pt>
                      <c:pt idx="392">
                        <c:v>4766</c:v>
                      </c:pt>
                      <c:pt idx="393">
                        <c:v>2093</c:v>
                      </c:pt>
                      <c:pt idx="394">
                        <c:v>2576</c:v>
                      </c:pt>
                      <c:pt idx="395">
                        <c:v>2593</c:v>
                      </c:pt>
                      <c:pt idx="396">
                        <c:v>2766</c:v>
                      </c:pt>
                      <c:pt idx="397">
                        <c:v>3673</c:v>
                      </c:pt>
                      <c:pt idx="398">
                        <c:v>3968</c:v>
                      </c:pt>
                      <c:pt idx="399">
                        <c:v>4272</c:v>
                      </c:pt>
                      <c:pt idx="400">
                        <c:v>4841</c:v>
                      </c:pt>
                      <c:pt idx="401">
                        <c:v>5231</c:v>
                      </c:pt>
                      <c:pt idx="402">
                        <c:v>2258</c:v>
                      </c:pt>
                      <c:pt idx="403">
                        <c:v>2455</c:v>
                      </c:pt>
                      <c:pt idx="404">
                        <c:v>4876</c:v>
                      </c:pt>
                      <c:pt idx="405">
                        <c:v>5257</c:v>
                      </c:pt>
                      <c:pt idx="406">
                        <c:v>5679</c:v>
                      </c:pt>
                      <c:pt idx="407">
                        <c:v>2042</c:v>
                      </c:pt>
                      <c:pt idx="408">
                        <c:v>2362</c:v>
                      </c:pt>
                      <c:pt idx="409">
                        <c:v>2818</c:v>
                      </c:pt>
                      <c:pt idx="410">
                        <c:v>3161</c:v>
                      </c:pt>
                      <c:pt idx="411">
                        <c:v>3162</c:v>
                      </c:pt>
                      <c:pt idx="412">
                        <c:v>3708</c:v>
                      </c:pt>
                      <c:pt idx="413">
                        <c:v>2270</c:v>
                      </c:pt>
                      <c:pt idx="414">
                        <c:v>2348</c:v>
                      </c:pt>
                      <c:pt idx="415">
                        <c:v>3633</c:v>
                      </c:pt>
                      <c:pt idx="416">
                        <c:v>4447</c:v>
                      </c:pt>
                      <c:pt idx="417">
                        <c:v>5210</c:v>
                      </c:pt>
                      <c:pt idx="418">
                        <c:v>5769</c:v>
                      </c:pt>
                      <c:pt idx="419">
                        <c:v>2105</c:v>
                      </c:pt>
                      <c:pt idx="420">
                        <c:v>2559</c:v>
                      </c:pt>
                      <c:pt idx="421">
                        <c:v>5381</c:v>
                      </c:pt>
                      <c:pt idx="422">
                        <c:v>2587</c:v>
                      </c:pt>
                      <c:pt idx="423">
                        <c:v>3211</c:v>
                      </c:pt>
                      <c:pt idx="424">
                        <c:v>4284</c:v>
                      </c:pt>
                      <c:pt idx="425">
                        <c:v>4789</c:v>
                      </c:pt>
                      <c:pt idx="426">
                        <c:v>7403</c:v>
                      </c:pt>
                      <c:pt idx="427">
                        <c:v>2380</c:v>
                      </c:pt>
                      <c:pt idx="428">
                        <c:v>3221</c:v>
                      </c:pt>
                      <c:pt idx="429">
                        <c:v>3690</c:v>
                      </c:pt>
                      <c:pt idx="430">
                        <c:v>2075</c:v>
                      </c:pt>
                      <c:pt idx="431">
                        <c:v>2838</c:v>
                      </c:pt>
                      <c:pt idx="432">
                        <c:v>2950</c:v>
                      </c:pt>
                      <c:pt idx="433">
                        <c:v>3149</c:v>
                      </c:pt>
                      <c:pt idx="434">
                        <c:v>3212</c:v>
                      </c:pt>
                      <c:pt idx="435">
                        <c:v>2450</c:v>
                      </c:pt>
                      <c:pt idx="436">
                        <c:v>3780</c:v>
                      </c:pt>
                      <c:pt idx="437">
                        <c:v>5415</c:v>
                      </c:pt>
                      <c:pt idx="438">
                        <c:v>2339</c:v>
                      </c:pt>
                      <c:pt idx="439">
                        <c:v>2587</c:v>
                      </c:pt>
                      <c:pt idx="440">
                        <c:v>2380</c:v>
                      </c:pt>
                      <c:pt idx="441">
                        <c:v>2670</c:v>
                      </c:pt>
                      <c:pt idx="442">
                        <c:v>11916</c:v>
                      </c:pt>
                      <c:pt idx="443">
                        <c:v>11557</c:v>
                      </c:pt>
                      <c:pt idx="444">
                        <c:v>11244</c:v>
                      </c:pt>
                      <c:pt idx="445">
                        <c:v>11878</c:v>
                      </c:pt>
                      <c:pt idx="446">
                        <c:v>13610</c:v>
                      </c:pt>
                      <c:pt idx="447">
                        <c:v>17444</c:v>
                      </c:pt>
                      <c:pt idx="448">
                        <c:v>11631</c:v>
                      </c:pt>
                      <c:pt idx="449">
                        <c:v>11996</c:v>
                      </c:pt>
                      <c:pt idx="450">
                        <c:v>17068</c:v>
                      </c:pt>
                      <c:pt idx="451">
                        <c:v>17123</c:v>
                      </c:pt>
                      <c:pt idx="452">
                        <c:v>19197</c:v>
                      </c:pt>
                      <c:pt idx="453">
                        <c:v>19272</c:v>
                      </c:pt>
                      <c:pt idx="454">
                        <c:v>19431</c:v>
                      </c:pt>
                      <c:pt idx="455">
                        <c:v>16437</c:v>
                      </c:pt>
                      <c:pt idx="456">
                        <c:v>16823</c:v>
                      </c:pt>
                      <c:pt idx="457">
                        <c:v>18041</c:v>
                      </c:pt>
                      <c:pt idx="458">
                        <c:v>19033</c:v>
                      </c:pt>
                      <c:pt idx="459">
                        <c:v>19833</c:v>
                      </c:pt>
                      <c:pt idx="460">
                        <c:v>13591</c:v>
                      </c:pt>
                      <c:pt idx="461">
                        <c:v>16015</c:v>
                      </c:pt>
                      <c:pt idx="462">
                        <c:v>16595</c:v>
                      </c:pt>
                      <c:pt idx="463">
                        <c:v>17181</c:v>
                      </c:pt>
                      <c:pt idx="464">
                        <c:v>19141</c:v>
                      </c:pt>
                      <c:pt idx="465">
                        <c:v>19189</c:v>
                      </c:pt>
                      <c:pt idx="466">
                        <c:v>16799</c:v>
                      </c:pt>
                      <c:pt idx="467">
                        <c:v>17665</c:v>
                      </c:pt>
                      <c:pt idx="468">
                        <c:v>17861</c:v>
                      </c:pt>
                      <c:pt idx="469">
                        <c:v>18303</c:v>
                      </c:pt>
                      <c:pt idx="470">
                        <c:v>18430</c:v>
                      </c:pt>
                      <c:pt idx="471">
                        <c:v>18880</c:v>
                      </c:pt>
                      <c:pt idx="472">
                        <c:v>19232</c:v>
                      </c:pt>
                      <c:pt idx="473">
                        <c:v>19613</c:v>
                      </c:pt>
                      <c:pt idx="474">
                        <c:v>16064</c:v>
                      </c:pt>
                      <c:pt idx="475">
                        <c:v>16959</c:v>
                      </c:pt>
                      <c:pt idx="476">
                        <c:v>19392</c:v>
                      </c:pt>
                      <c:pt idx="477">
                        <c:v>18213</c:v>
                      </c:pt>
                      <c:pt idx="478">
                        <c:v>19190</c:v>
                      </c:pt>
                      <c:pt idx="479">
                        <c:v>19513</c:v>
                      </c:pt>
                      <c:pt idx="480">
                        <c:v>16792</c:v>
                      </c:pt>
                      <c:pt idx="481">
                        <c:v>17650</c:v>
                      </c:pt>
                      <c:pt idx="482">
                        <c:v>18061</c:v>
                      </c:pt>
                      <c:pt idx="483">
                        <c:v>18824</c:v>
                      </c:pt>
                      <c:pt idx="484">
                        <c:v>19202</c:v>
                      </c:pt>
                      <c:pt idx="485">
                        <c:v>16606</c:v>
                      </c:pt>
                      <c:pt idx="486">
                        <c:v>16872</c:v>
                      </c:pt>
                      <c:pt idx="487">
                        <c:v>17048</c:v>
                      </c:pt>
                      <c:pt idx="488">
                        <c:v>17465</c:v>
                      </c:pt>
                      <c:pt idx="489">
                        <c:v>17567</c:v>
                      </c:pt>
                      <c:pt idx="490">
                        <c:v>18789</c:v>
                      </c:pt>
                      <c:pt idx="491">
                        <c:v>18947</c:v>
                      </c:pt>
                      <c:pt idx="492">
                        <c:v>11849</c:v>
                      </c:pt>
                      <c:pt idx="493">
                        <c:v>15972</c:v>
                      </c:pt>
                      <c:pt idx="494">
                        <c:v>16752</c:v>
                      </c:pt>
                      <c:pt idx="495">
                        <c:v>19658</c:v>
                      </c:pt>
                      <c:pt idx="496">
                        <c:v>12504</c:v>
                      </c:pt>
                      <c:pt idx="497">
                        <c:v>15202</c:v>
                      </c:pt>
                      <c:pt idx="498">
                        <c:v>15402</c:v>
                      </c:pt>
                      <c:pt idx="499">
                        <c:v>16885</c:v>
                      </c:pt>
                      <c:pt idx="500">
                        <c:v>17174</c:v>
                      </c:pt>
                      <c:pt idx="501">
                        <c:v>15379</c:v>
                      </c:pt>
                      <c:pt idx="502">
                        <c:v>18711</c:v>
                      </c:pt>
                      <c:pt idx="503">
                        <c:v>17046</c:v>
                      </c:pt>
                      <c:pt idx="504">
                        <c:v>17856</c:v>
                      </c:pt>
                      <c:pt idx="505">
                        <c:v>17924</c:v>
                      </c:pt>
                      <c:pt idx="506">
                        <c:v>18200</c:v>
                      </c:pt>
                      <c:pt idx="507">
                        <c:v>19331</c:v>
                      </c:pt>
                      <c:pt idx="508">
                        <c:v>19517</c:v>
                      </c:pt>
                      <c:pt idx="509">
                        <c:v>19926</c:v>
                      </c:pt>
                      <c:pt idx="510">
                        <c:v>13116</c:v>
                      </c:pt>
                      <c:pt idx="511">
                        <c:v>14026</c:v>
                      </c:pt>
                      <c:pt idx="512">
                        <c:v>16307</c:v>
                      </c:pt>
                      <c:pt idx="513">
                        <c:v>19847</c:v>
                      </c:pt>
                      <c:pt idx="514">
                        <c:v>16555</c:v>
                      </c:pt>
                      <c:pt idx="515">
                        <c:v>16856</c:v>
                      </c:pt>
                      <c:pt idx="516">
                        <c:v>17099</c:v>
                      </c:pt>
                      <c:pt idx="517">
                        <c:v>19068</c:v>
                      </c:pt>
                      <c:pt idx="518">
                        <c:v>19845</c:v>
                      </c:pt>
                      <c:pt idx="519">
                        <c:v>19999</c:v>
                      </c:pt>
                      <c:pt idx="520">
                        <c:v>14852</c:v>
                      </c:pt>
                      <c:pt idx="521">
                        <c:v>15427</c:v>
                      </c:pt>
                      <c:pt idx="522">
                        <c:v>18606</c:v>
                      </c:pt>
                      <c:pt idx="523">
                        <c:v>19094</c:v>
                      </c:pt>
                      <c:pt idx="524">
                        <c:v>16032</c:v>
                      </c:pt>
                      <c:pt idx="525">
                        <c:v>17328</c:v>
                      </c:pt>
                      <c:pt idx="526">
                        <c:v>17426</c:v>
                      </c:pt>
                      <c:pt idx="527">
                        <c:v>14756</c:v>
                      </c:pt>
                      <c:pt idx="528">
                        <c:v>16659</c:v>
                      </c:pt>
                      <c:pt idx="529">
                        <c:v>16756</c:v>
                      </c:pt>
                      <c:pt idx="530">
                        <c:v>16835</c:v>
                      </c:pt>
                      <c:pt idx="531">
                        <c:v>19045</c:v>
                      </c:pt>
                      <c:pt idx="532">
                        <c:v>19187</c:v>
                      </c:pt>
                      <c:pt idx="533">
                        <c:v>19586</c:v>
                      </c:pt>
                      <c:pt idx="534">
                        <c:v>19636</c:v>
                      </c:pt>
                      <c:pt idx="535">
                        <c:v>19859</c:v>
                      </c:pt>
                      <c:pt idx="536">
                        <c:v>19717</c:v>
                      </c:pt>
                      <c:pt idx="537">
                        <c:v>19943</c:v>
                      </c:pt>
                      <c:pt idx="538">
                        <c:v>14118</c:v>
                      </c:pt>
                      <c:pt idx="539">
                        <c:v>16291</c:v>
                      </c:pt>
                      <c:pt idx="540">
                        <c:v>17875</c:v>
                      </c:pt>
                      <c:pt idx="541">
                        <c:v>11904</c:v>
                      </c:pt>
                      <c:pt idx="542">
                        <c:v>18844</c:v>
                      </c:pt>
                      <c:pt idx="543">
                        <c:v>19566</c:v>
                      </c:pt>
                      <c:pt idx="544">
                        <c:v>4171</c:v>
                      </c:pt>
                      <c:pt idx="545">
                        <c:v>4775</c:v>
                      </c:pt>
                      <c:pt idx="546">
                        <c:v>4011</c:v>
                      </c:pt>
                      <c:pt idx="547">
                        <c:v>4377</c:v>
                      </c:pt>
                      <c:pt idx="548">
                        <c:v>4898</c:v>
                      </c:pt>
                      <c:pt idx="549">
                        <c:v>5206</c:v>
                      </c:pt>
                      <c:pt idx="550">
                        <c:v>5472</c:v>
                      </c:pt>
                      <c:pt idx="551">
                        <c:v>6397</c:v>
                      </c:pt>
                      <c:pt idx="552">
                        <c:v>4227</c:v>
                      </c:pt>
                      <c:pt idx="553">
                        <c:v>4298</c:v>
                      </c:pt>
                      <c:pt idx="554">
                        <c:v>6142</c:v>
                      </c:pt>
                      <c:pt idx="555">
                        <c:v>7412</c:v>
                      </c:pt>
                      <c:pt idx="556">
                        <c:v>8793</c:v>
                      </c:pt>
                      <c:pt idx="557">
                        <c:v>4877</c:v>
                      </c:pt>
                      <c:pt idx="558">
                        <c:v>6549</c:v>
                      </c:pt>
                      <c:pt idx="559">
                        <c:v>7655</c:v>
                      </c:pt>
                      <c:pt idx="560">
                        <c:v>4262</c:v>
                      </c:pt>
                      <c:pt idx="561">
                        <c:v>4319</c:v>
                      </c:pt>
                      <c:pt idx="562">
                        <c:v>5056</c:v>
                      </c:pt>
                      <c:pt idx="563">
                        <c:v>9980</c:v>
                      </c:pt>
                      <c:pt idx="564">
                        <c:v>4695</c:v>
                      </c:pt>
                      <c:pt idx="565">
                        <c:v>6091</c:v>
                      </c:pt>
                      <c:pt idx="566">
                        <c:v>6877</c:v>
                      </c:pt>
                      <c:pt idx="567">
                        <c:v>8474</c:v>
                      </c:pt>
                      <c:pt idx="568">
                        <c:v>9667</c:v>
                      </c:pt>
                      <c:pt idx="569">
                        <c:v>9957</c:v>
                      </c:pt>
                      <c:pt idx="570">
                        <c:v>4148</c:v>
                      </c:pt>
                      <c:pt idx="571">
                        <c:v>4306</c:v>
                      </c:pt>
                      <c:pt idx="572">
                        <c:v>4345</c:v>
                      </c:pt>
                      <c:pt idx="573">
                        <c:v>4424</c:v>
                      </c:pt>
                      <c:pt idx="574">
                        <c:v>5238</c:v>
                      </c:pt>
                      <c:pt idx="575">
                        <c:v>6179</c:v>
                      </c:pt>
                      <c:pt idx="576">
                        <c:v>7143</c:v>
                      </c:pt>
                      <c:pt idx="577">
                        <c:v>7446</c:v>
                      </c:pt>
                      <c:pt idx="578">
                        <c:v>8943</c:v>
                      </c:pt>
                      <c:pt idx="579">
                        <c:v>9936</c:v>
                      </c:pt>
                      <c:pt idx="580">
                        <c:v>10648</c:v>
                      </c:pt>
                      <c:pt idx="581">
                        <c:v>6162</c:v>
                      </c:pt>
                      <c:pt idx="582">
                        <c:v>6162</c:v>
                      </c:pt>
                      <c:pt idx="583">
                        <c:v>6725</c:v>
                      </c:pt>
                      <c:pt idx="584">
                        <c:v>9679</c:v>
                      </c:pt>
                      <c:pt idx="585">
                        <c:v>4320</c:v>
                      </c:pt>
                      <c:pt idx="586">
                        <c:v>4033</c:v>
                      </c:pt>
                      <c:pt idx="587">
                        <c:v>4325</c:v>
                      </c:pt>
                      <c:pt idx="588">
                        <c:v>4724</c:v>
                      </c:pt>
                      <c:pt idx="589">
                        <c:v>5121</c:v>
                      </c:pt>
                      <c:pt idx="590">
                        <c:v>5957</c:v>
                      </c:pt>
                      <c:pt idx="591">
                        <c:v>9547</c:v>
                      </c:pt>
                      <c:pt idx="592">
                        <c:v>4788</c:v>
                      </c:pt>
                      <c:pt idx="593">
                        <c:v>5762</c:v>
                      </c:pt>
                      <c:pt idx="594">
                        <c:v>5916</c:v>
                      </c:pt>
                      <c:pt idx="595">
                        <c:v>6883</c:v>
                      </c:pt>
                      <c:pt idx="596">
                        <c:v>8095</c:v>
                      </c:pt>
                      <c:pt idx="597">
                        <c:v>9362</c:v>
                      </c:pt>
                      <c:pt idx="598">
                        <c:v>10221</c:v>
                      </c:pt>
                      <c:pt idx="599">
                        <c:v>10274</c:v>
                      </c:pt>
                      <c:pt idx="600">
                        <c:v>10685</c:v>
                      </c:pt>
                      <c:pt idx="601">
                        <c:v>10903</c:v>
                      </c:pt>
                      <c:pt idx="602">
                        <c:v>4374</c:v>
                      </c:pt>
                      <c:pt idx="603">
                        <c:v>4663</c:v>
                      </c:pt>
                      <c:pt idx="604">
                        <c:v>4941</c:v>
                      </c:pt>
                      <c:pt idx="605">
                        <c:v>5131</c:v>
                      </c:pt>
                      <c:pt idx="606">
                        <c:v>5228</c:v>
                      </c:pt>
                      <c:pt idx="607">
                        <c:v>5410</c:v>
                      </c:pt>
                      <c:pt idx="608">
                        <c:v>6499</c:v>
                      </c:pt>
                      <c:pt idx="609">
                        <c:v>7779</c:v>
                      </c:pt>
                      <c:pt idx="610">
                        <c:v>8847</c:v>
                      </c:pt>
                      <c:pt idx="611">
                        <c:v>8858</c:v>
                      </c:pt>
                      <c:pt idx="612">
                        <c:v>10252</c:v>
                      </c:pt>
                      <c:pt idx="613">
                        <c:v>4197</c:v>
                      </c:pt>
                      <c:pt idx="614">
                        <c:v>4213</c:v>
                      </c:pt>
                      <c:pt idx="615">
                        <c:v>5768</c:v>
                      </c:pt>
                      <c:pt idx="616">
                        <c:v>5993</c:v>
                      </c:pt>
                      <c:pt idx="617">
                        <c:v>6347</c:v>
                      </c:pt>
                      <c:pt idx="618">
                        <c:v>6447</c:v>
                      </c:pt>
                      <c:pt idx="619">
                        <c:v>6474</c:v>
                      </c:pt>
                      <c:pt idx="620">
                        <c:v>7491</c:v>
                      </c:pt>
                      <c:pt idx="621">
                        <c:v>9434</c:v>
                      </c:pt>
                      <c:pt idx="622">
                        <c:v>10048</c:v>
                      </c:pt>
                      <c:pt idx="623">
                        <c:v>4855</c:v>
                      </c:pt>
                      <c:pt idx="624">
                        <c:v>5321</c:v>
                      </c:pt>
                      <c:pt idx="625">
                        <c:v>5980</c:v>
                      </c:pt>
                      <c:pt idx="626">
                        <c:v>6261</c:v>
                      </c:pt>
                      <c:pt idx="627">
                        <c:v>6553</c:v>
                      </c:pt>
                      <c:pt idx="628">
                        <c:v>7756</c:v>
                      </c:pt>
                      <c:pt idx="629">
                        <c:v>7861</c:v>
                      </c:pt>
                      <c:pt idx="630">
                        <c:v>9526</c:v>
                      </c:pt>
                      <c:pt idx="631">
                        <c:v>4534</c:v>
                      </c:pt>
                      <c:pt idx="632">
                        <c:v>5042</c:v>
                      </c:pt>
                      <c:pt idx="633">
                        <c:v>5151</c:v>
                      </c:pt>
                      <c:pt idx="634">
                        <c:v>5295</c:v>
                      </c:pt>
                      <c:pt idx="635">
                        <c:v>5377</c:v>
                      </c:pt>
                      <c:pt idx="636">
                        <c:v>8376</c:v>
                      </c:pt>
                      <c:pt idx="637">
                        <c:v>10880</c:v>
                      </c:pt>
                      <c:pt idx="638">
                        <c:v>12742</c:v>
                      </c:pt>
                      <c:pt idx="639">
                        <c:v>6516</c:v>
                      </c:pt>
                      <c:pt idx="640">
                        <c:v>7945</c:v>
                      </c:pt>
                      <c:pt idx="641">
                        <c:v>10435</c:v>
                      </c:pt>
                      <c:pt idx="642">
                        <c:v>13237</c:v>
                      </c:pt>
                      <c:pt idx="643">
                        <c:v>5003</c:v>
                      </c:pt>
                      <c:pt idx="644">
                        <c:v>6032</c:v>
                      </c:pt>
                      <c:pt idx="645">
                        <c:v>13570</c:v>
                      </c:pt>
                      <c:pt idx="646">
                        <c:v>4434</c:v>
                      </c:pt>
                      <c:pt idx="647">
                        <c:v>5265</c:v>
                      </c:pt>
                      <c:pt idx="648">
                        <c:v>6062</c:v>
                      </c:pt>
                      <c:pt idx="649">
                        <c:v>7406</c:v>
                      </c:pt>
                      <c:pt idx="650">
                        <c:v>4765</c:v>
                      </c:pt>
                      <c:pt idx="651">
                        <c:v>10820</c:v>
                      </c:pt>
                      <c:pt idx="652">
                        <c:v>10209</c:v>
                      </c:pt>
                      <c:pt idx="653">
                        <c:v>5770</c:v>
                      </c:pt>
                      <c:pt idx="654">
                        <c:v>5906</c:v>
                      </c:pt>
                      <c:pt idx="655">
                        <c:v>6434</c:v>
                      </c:pt>
                      <c:pt idx="656">
                        <c:v>9380</c:v>
                      </c:pt>
                      <c:pt idx="657">
                        <c:v>4810</c:v>
                      </c:pt>
                      <c:pt idx="658">
                        <c:v>5258</c:v>
                      </c:pt>
                      <c:pt idx="659">
                        <c:v>7379</c:v>
                      </c:pt>
                      <c:pt idx="660">
                        <c:v>8578</c:v>
                      </c:pt>
                      <c:pt idx="661">
                        <c:v>10845</c:v>
                      </c:pt>
                      <c:pt idx="662">
                        <c:v>5067</c:v>
                      </c:pt>
                      <c:pt idx="663">
                        <c:v>5070</c:v>
                      </c:pt>
                      <c:pt idx="664">
                        <c:v>10333</c:v>
                      </c:pt>
                      <c:pt idx="665">
                        <c:v>7898</c:v>
                      </c:pt>
                      <c:pt idx="666">
                        <c:v>6567</c:v>
                      </c:pt>
                      <c:pt idx="667">
                        <c:v>6804</c:v>
                      </c:pt>
                      <c:pt idx="668">
                        <c:v>13973</c:v>
                      </c:pt>
                      <c:pt idx="669">
                        <c:v>5482</c:v>
                      </c:pt>
                      <c:pt idx="670">
                        <c:v>6132</c:v>
                      </c:pt>
                      <c:pt idx="671">
                        <c:v>10650</c:v>
                      </c:pt>
                      <c:pt idx="672">
                        <c:v>13142</c:v>
                      </c:pt>
                      <c:pt idx="673">
                        <c:v>7969</c:v>
                      </c:pt>
                      <c:pt idx="674">
                        <c:v>13247</c:v>
                      </c:pt>
                      <c:pt idx="675">
                        <c:v>13826</c:v>
                      </c:pt>
                      <c:pt idx="676">
                        <c:v>4450</c:v>
                      </c:pt>
                      <c:pt idx="677">
                        <c:v>10169</c:v>
                      </c:pt>
                      <c:pt idx="678">
                        <c:v>12965</c:v>
                      </c:pt>
                      <c:pt idx="679">
                        <c:v>4440</c:v>
                      </c:pt>
                      <c:pt idx="680">
                        <c:v>5485</c:v>
                      </c:pt>
                      <c:pt idx="681">
                        <c:v>10502</c:v>
                      </c:pt>
                      <c:pt idx="682">
                        <c:v>10739</c:v>
                      </c:pt>
                      <c:pt idx="683">
                        <c:v>10976</c:v>
                      </c:pt>
                      <c:pt idx="684">
                        <c:v>7260</c:v>
                      </c:pt>
                      <c:pt idx="685">
                        <c:v>13402</c:v>
                      </c:pt>
                      <c:pt idx="686">
                        <c:v>10008</c:v>
                      </c:pt>
                      <c:pt idx="687">
                        <c:v>10512</c:v>
                      </c:pt>
                      <c:pt idx="688">
                        <c:v>13726</c:v>
                      </c:pt>
                      <c:pt idx="689">
                        <c:v>12808</c:v>
                      </c:pt>
                      <c:pt idx="690">
                        <c:v>11935</c:v>
                      </c:pt>
                      <c:pt idx="691">
                        <c:v>16124</c:v>
                      </c:pt>
                      <c:pt idx="692">
                        <c:v>11416</c:v>
                      </c:pt>
                      <c:pt idx="693">
                        <c:v>11031</c:v>
                      </c:pt>
                      <c:pt idx="694">
                        <c:v>13675</c:v>
                      </c:pt>
                      <c:pt idx="695">
                        <c:v>16422</c:v>
                      </c:pt>
                      <c:pt idx="696">
                        <c:v>11159</c:v>
                      </c:pt>
                      <c:pt idx="697">
                        <c:v>11691</c:v>
                      </c:pt>
                      <c:pt idx="698">
                        <c:v>13458</c:v>
                      </c:pt>
                      <c:pt idx="699">
                        <c:v>16184</c:v>
                      </c:pt>
                      <c:pt idx="700">
                        <c:v>11994</c:v>
                      </c:pt>
                      <c:pt idx="701">
                        <c:v>17007</c:v>
                      </c:pt>
                      <c:pt idx="702">
                        <c:v>11713</c:v>
                      </c:pt>
                      <c:pt idx="703">
                        <c:v>12185</c:v>
                      </c:pt>
                      <c:pt idx="704">
                        <c:v>13603</c:v>
                      </c:pt>
                      <c:pt idx="705">
                        <c:v>13664</c:v>
                      </c:pt>
                      <c:pt idx="706">
                        <c:v>13744</c:v>
                      </c:pt>
                      <c:pt idx="707">
                        <c:v>11510</c:v>
                      </c:pt>
                      <c:pt idx="708">
                        <c:v>12061</c:v>
                      </c:pt>
                      <c:pt idx="709">
                        <c:v>13206</c:v>
                      </c:pt>
                      <c:pt idx="710">
                        <c:v>13582</c:v>
                      </c:pt>
                      <c:pt idx="711">
                        <c:v>13464</c:v>
                      </c:pt>
                      <c:pt idx="712">
                        <c:v>13499</c:v>
                      </c:pt>
                      <c:pt idx="713">
                        <c:v>13757</c:v>
                      </c:pt>
                      <c:pt idx="714">
                        <c:v>19436</c:v>
                      </c:pt>
                      <c:pt idx="715">
                        <c:v>19626</c:v>
                      </c:pt>
                      <c:pt idx="716">
                        <c:v>19419</c:v>
                      </c:pt>
                      <c:pt idx="717">
                        <c:v>19545</c:v>
                      </c:pt>
                      <c:pt idx="718">
                        <c:v>19973</c:v>
                      </c:pt>
                      <c:pt idx="719">
                        <c:v>13191</c:v>
                      </c:pt>
                      <c:pt idx="720">
                        <c:v>13348</c:v>
                      </c:pt>
                      <c:pt idx="721">
                        <c:v>15992</c:v>
                      </c:pt>
                      <c:pt idx="722">
                        <c:v>14336</c:v>
                      </c:pt>
                      <c:pt idx="723">
                        <c:v>16627</c:v>
                      </c:pt>
                      <c:pt idx="724">
                        <c:v>17159</c:v>
                      </c:pt>
                      <c:pt idx="725">
                        <c:v>17603</c:v>
                      </c:pt>
                      <c:pt idx="726">
                        <c:v>19740</c:v>
                      </c:pt>
                      <c:pt idx="727">
                        <c:v>16328</c:v>
                      </c:pt>
                      <c:pt idx="728">
                        <c:v>19049</c:v>
                      </c:pt>
                      <c:pt idx="729">
                        <c:v>13245</c:v>
                      </c:pt>
                      <c:pt idx="730">
                        <c:v>16704</c:v>
                      </c:pt>
                      <c:pt idx="731">
                        <c:v>17861</c:v>
                      </c:pt>
                      <c:pt idx="732">
                        <c:v>19081</c:v>
                      </c:pt>
                      <c:pt idx="733">
                        <c:v>19328</c:v>
                      </c:pt>
                      <c:pt idx="734">
                        <c:v>19627</c:v>
                      </c:pt>
                      <c:pt idx="735">
                        <c:v>11957</c:v>
                      </c:pt>
                      <c:pt idx="736">
                        <c:v>17169</c:v>
                      </c:pt>
                      <c:pt idx="737">
                        <c:v>18300</c:v>
                      </c:pt>
                      <c:pt idx="738">
                        <c:v>18265</c:v>
                      </c:pt>
                      <c:pt idx="739">
                        <c:v>19665</c:v>
                      </c:pt>
                      <c:pt idx="740">
                        <c:v>16413</c:v>
                      </c:pt>
                      <c:pt idx="741">
                        <c:v>18665</c:v>
                      </c:pt>
                      <c:pt idx="742">
                        <c:v>19161</c:v>
                      </c:pt>
                      <c:pt idx="743">
                        <c:v>19502</c:v>
                      </c:pt>
                      <c:pt idx="744">
                        <c:v>13269</c:v>
                      </c:pt>
                      <c:pt idx="745">
                        <c:v>14411</c:v>
                      </c:pt>
                      <c:pt idx="746">
                        <c:v>16880</c:v>
                      </c:pt>
                      <c:pt idx="747">
                        <c:v>17399</c:v>
                      </c:pt>
                      <c:pt idx="748">
                        <c:v>17639</c:v>
                      </c:pt>
                      <c:pt idx="749">
                        <c:v>18172</c:v>
                      </c:pt>
                      <c:pt idx="750">
                        <c:v>18740</c:v>
                      </c:pt>
                      <c:pt idx="751">
                        <c:v>19144</c:v>
                      </c:pt>
                      <c:pt idx="752">
                        <c:v>19237</c:v>
                      </c:pt>
                      <c:pt idx="753">
                        <c:v>12490</c:v>
                      </c:pt>
                      <c:pt idx="754">
                        <c:v>19537</c:v>
                      </c:pt>
                      <c:pt idx="755">
                        <c:v>14275</c:v>
                      </c:pt>
                      <c:pt idx="756">
                        <c:v>14814</c:v>
                      </c:pt>
                      <c:pt idx="757">
                        <c:v>16598</c:v>
                      </c:pt>
                      <c:pt idx="758">
                        <c:v>17584</c:v>
                      </c:pt>
                      <c:pt idx="759">
                        <c:v>13549</c:v>
                      </c:pt>
                      <c:pt idx="760">
                        <c:v>17328</c:v>
                      </c:pt>
                      <c:pt idx="761">
                        <c:v>17779</c:v>
                      </c:pt>
                      <c:pt idx="762">
                        <c:v>19406</c:v>
                      </c:pt>
                      <c:pt idx="763">
                        <c:v>14732</c:v>
                      </c:pt>
                      <c:pt idx="764">
                        <c:v>18722</c:v>
                      </c:pt>
                      <c:pt idx="765">
                        <c:v>19038</c:v>
                      </c:pt>
                      <c:pt idx="766">
                        <c:v>15787</c:v>
                      </c:pt>
                      <c:pt idx="767">
                        <c:v>19246</c:v>
                      </c:pt>
                      <c:pt idx="768">
                        <c:v>19701</c:v>
                      </c:pt>
                      <c:pt idx="769">
                        <c:v>1051</c:v>
                      </c:pt>
                      <c:pt idx="770">
                        <c:v>1514</c:v>
                      </c:pt>
                      <c:pt idx="771">
                        <c:v>1859</c:v>
                      </c:pt>
                      <c:pt idx="772">
                        <c:v>2552</c:v>
                      </c:pt>
                      <c:pt idx="773">
                        <c:v>2994</c:v>
                      </c:pt>
                      <c:pt idx="774">
                        <c:v>1009</c:v>
                      </c:pt>
                      <c:pt idx="775">
                        <c:v>2600</c:v>
                      </c:pt>
                      <c:pt idx="776">
                        <c:v>2836</c:v>
                      </c:pt>
                      <c:pt idx="777">
                        <c:v>1232</c:v>
                      </c:pt>
                      <c:pt idx="778">
                        <c:v>2070</c:v>
                      </c:pt>
                      <c:pt idx="779">
                        <c:v>2693</c:v>
                      </c:pt>
                      <c:pt idx="780">
                        <c:v>3117</c:v>
                      </c:pt>
                      <c:pt idx="781">
                        <c:v>3230</c:v>
                      </c:pt>
                      <c:pt idx="782">
                        <c:v>2244</c:v>
                      </c:pt>
                      <c:pt idx="783">
                        <c:v>2323</c:v>
                      </c:pt>
                      <c:pt idx="784">
                        <c:v>2328</c:v>
                      </c:pt>
                      <c:pt idx="785">
                        <c:v>2472</c:v>
                      </c:pt>
                      <c:pt idx="786">
                        <c:v>2773</c:v>
                      </c:pt>
                      <c:pt idx="787">
                        <c:v>2814</c:v>
                      </c:pt>
                      <c:pt idx="788">
                        <c:v>2853</c:v>
                      </c:pt>
                      <c:pt idx="789">
                        <c:v>3375</c:v>
                      </c:pt>
                      <c:pt idx="790">
                        <c:v>1223</c:v>
                      </c:pt>
                      <c:pt idx="791">
                        <c:v>2073</c:v>
                      </c:pt>
                      <c:pt idx="792">
                        <c:v>2819</c:v>
                      </c:pt>
                      <c:pt idx="793">
                        <c:v>2904</c:v>
                      </c:pt>
                      <c:pt idx="794">
                        <c:v>3505</c:v>
                      </c:pt>
                      <c:pt idx="795">
                        <c:v>2293</c:v>
                      </c:pt>
                      <c:pt idx="796">
                        <c:v>2725</c:v>
                      </c:pt>
                      <c:pt idx="797">
                        <c:v>3760</c:v>
                      </c:pt>
                      <c:pt idx="798">
                        <c:v>4401</c:v>
                      </c:pt>
                      <c:pt idx="799">
                        <c:v>2096</c:v>
                      </c:pt>
                      <c:pt idx="800">
                        <c:v>2889</c:v>
                      </c:pt>
                      <c:pt idx="801">
                        <c:v>3424</c:v>
                      </c:pt>
                      <c:pt idx="802">
                        <c:v>2007</c:v>
                      </c:pt>
                      <c:pt idx="803">
                        <c:v>2042</c:v>
                      </c:pt>
                      <c:pt idx="804">
                        <c:v>2061</c:v>
                      </c:pt>
                      <c:pt idx="805">
                        <c:v>2366</c:v>
                      </c:pt>
                      <c:pt idx="806">
                        <c:v>2368</c:v>
                      </c:pt>
                      <c:pt idx="807">
                        <c:v>2875</c:v>
                      </c:pt>
                      <c:pt idx="808">
                        <c:v>2886</c:v>
                      </c:pt>
                      <c:pt idx="809">
                        <c:v>2933</c:v>
                      </c:pt>
                      <c:pt idx="810">
                        <c:v>3102</c:v>
                      </c:pt>
                      <c:pt idx="811">
                        <c:v>3904</c:v>
                      </c:pt>
                      <c:pt idx="812">
                        <c:v>1706</c:v>
                      </c:pt>
                      <c:pt idx="813">
                        <c:v>2024</c:v>
                      </c:pt>
                      <c:pt idx="814">
                        <c:v>2045</c:v>
                      </c:pt>
                      <c:pt idx="815">
                        <c:v>2187</c:v>
                      </c:pt>
                      <c:pt idx="816">
                        <c:v>2226</c:v>
                      </c:pt>
                      <c:pt idx="817">
                        <c:v>2235</c:v>
                      </c:pt>
                      <c:pt idx="818">
                        <c:v>2279</c:v>
                      </c:pt>
                      <c:pt idx="819">
                        <c:v>2318</c:v>
                      </c:pt>
                      <c:pt idx="820">
                        <c:v>2394</c:v>
                      </c:pt>
                      <c:pt idx="821">
                        <c:v>2478</c:v>
                      </c:pt>
                      <c:pt idx="822">
                        <c:v>2517</c:v>
                      </c:pt>
                      <c:pt idx="823">
                        <c:v>2539</c:v>
                      </c:pt>
                      <c:pt idx="824">
                        <c:v>2566</c:v>
                      </c:pt>
                      <c:pt idx="825">
                        <c:v>2580</c:v>
                      </c:pt>
                      <c:pt idx="826">
                        <c:v>3058</c:v>
                      </c:pt>
                      <c:pt idx="827">
                        <c:v>3445</c:v>
                      </c:pt>
                      <c:pt idx="828">
                        <c:v>3517</c:v>
                      </c:pt>
                      <c:pt idx="829">
                        <c:v>4774</c:v>
                      </c:pt>
                      <c:pt idx="830">
                        <c:v>1563</c:v>
                      </c:pt>
                      <c:pt idx="831">
                        <c:v>2044</c:v>
                      </c:pt>
                      <c:pt idx="832">
                        <c:v>2070</c:v>
                      </c:pt>
                      <c:pt idx="833">
                        <c:v>2080</c:v>
                      </c:pt>
                      <c:pt idx="834">
                        <c:v>2144</c:v>
                      </c:pt>
                      <c:pt idx="835">
                        <c:v>2216</c:v>
                      </c:pt>
                      <c:pt idx="836">
                        <c:v>2377</c:v>
                      </c:pt>
                      <c:pt idx="837">
                        <c:v>2703</c:v>
                      </c:pt>
                      <c:pt idx="838">
                        <c:v>2713</c:v>
                      </c:pt>
                      <c:pt idx="839">
                        <c:v>3201</c:v>
                      </c:pt>
                      <c:pt idx="840">
                        <c:v>3310</c:v>
                      </c:pt>
                      <c:pt idx="841">
                        <c:v>3464</c:v>
                      </c:pt>
                      <c:pt idx="842">
                        <c:v>3591</c:v>
                      </c:pt>
                      <c:pt idx="843">
                        <c:v>3660</c:v>
                      </c:pt>
                      <c:pt idx="844">
                        <c:v>4382</c:v>
                      </c:pt>
                      <c:pt idx="845">
                        <c:v>2058</c:v>
                      </c:pt>
                      <c:pt idx="846">
                        <c:v>2109</c:v>
                      </c:pt>
                      <c:pt idx="847">
                        <c:v>2168</c:v>
                      </c:pt>
                      <c:pt idx="848">
                        <c:v>2201</c:v>
                      </c:pt>
                      <c:pt idx="849">
                        <c:v>2340</c:v>
                      </c:pt>
                      <c:pt idx="850">
                        <c:v>2362</c:v>
                      </c:pt>
                      <c:pt idx="851">
                        <c:v>2389</c:v>
                      </c:pt>
                      <c:pt idx="852">
                        <c:v>2404</c:v>
                      </c:pt>
                      <c:pt idx="853">
                        <c:v>2439</c:v>
                      </c:pt>
                      <c:pt idx="854">
                        <c:v>2451</c:v>
                      </c:pt>
                      <c:pt idx="855">
                        <c:v>2514</c:v>
                      </c:pt>
                      <c:pt idx="856">
                        <c:v>2546</c:v>
                      </c:pt>
                      <c:pt idx="857">
                        <c:v>2700</c:v>
                      </c:pt>
                      <c:pt idx="858">
                        <c:v>2703</c:v>
                      </c:pt>
                      <c:pt idx="859">
                        <c:v>2720</c:v>
                      </c:pt>
                      <c:pt idx="860">
                        <c:v>3291</c:v>
                      </c:pt>
                      <c:pt idx="861">
                        <c:v>3760</c:v>
                      </c:pt>
                      <c:pt idx="862">
                        <c:v>3785</c:v>
                      </c:pt>
                      <c:pt idx="863">
                        <c:v>4787</c:v>
                      </c:pt>
                      <c:pt idx="864">
                        <c:v>1274</c:v>
                      </c:pt>
                      <c:pt idx="865">
                        <c:v>2083</c:v>
                      </c:pt>
                      <c:pt idx="866">
                        <c:v>2132</c:v>
                      </c:pt>
                      <c:pt idx="867">
                        <c:v>2141</c:v>
                      </c:pt>
                      <c:pt idx="868">
                        <c:v>2285</c:v>
                      </c:pt>
                      <c:pt idx="869">
                        <c:v>2613</c:v>
                      </c:pt>
                      <c:pt idx="870">
                        <c:v>2632</c:v>
                      </c:pt>
                      <c:pt idx="871">
                        <c:v>2657</c:v>
                      </c:pt>
                      <c:pt idx="872">
                        <c:v>2862</c:v>
                      </c:pt>
                      <c:pt idx="873">
                        <c:v>3204</c:v>
                      </c:pt>
                      <c:pt idx="874">
                        <c:v>3579</c:v>
                      </c:pt>
                      <c:pt idx="875">
                        <c:v>3761</c:v>
                      </c:pt>
                      <c:pt idx="876">
                        <c:v>4968</c:v>
                      </c:pt>
                      <c:pt idx="877">
                        <c:v>5775</c:v>
                      </c:pt>
                      <c:pt idx="878">
                        <c:v>1261</c:v>
                      </c:pt>
                      <c:pt idx="879">
                        <c:v>2321</c:v>
                      </c:pt>
                      <c:pt idx="880">
                        <c:v>2356</c:v>
                      </c:pt>
                      <c:pt idx="881">
                        <c:v>2501</c:v>
                      </c:pt>
                      <c:pt idx="882">
                        <c:v>2657</c:v>
                      </c:pt>
                      <c:pt idx="883">
                        <c:v>2695</c:v>
                      </c:pt>
                      <c:pt idx="884">
                        <c:v>2911</c:v>
                      </c:pt>
                      <c:pt idx="885">
                        <c:v>3065</c:v>
                      </c:pt>
                      <c:pt idx="886">
                        <c:v>3929</c:v>
                      </c:pt>
                      <c:pt idx="887">
                        <c:v>4084</c:v>
                      </c:pt>
                      <c:pt idx="888">
                        <c:v>4821</c:v>
                      </c:pt>
                      <c:pt idx="889">
                        <c:v>5003</c:v>
                      </c:pt>
                      <c:pt idx="890">
                        <c:v>2432</c:v>
                      </c:pt>
                      <c:pt idx="891">
                        <c:v>2439</c:v>
                      </c:pt>
                      <c:pt idx="892">
                        <c:v>2718</c:v>
                      </c:pt>
                      <c:pt idx="893">
                        <c:v>2956</c:v>
                      </c:pt>
                      <c:pt idx="894">
                        <c:v>3038</c:v>
                      </c:pt>
                      <c:pt idx="895">
                        <c:v>3298</c:v>
                      </c:pt>
                      <c:pt idx="896">
                        <c:v>3312</c:v>
                      </c:pt>
                      <c:pt idx="897">
                        <c:v>3433</c:v>
                      </c:pt>
                      <c:pt idx="898">
                        <c:v>3919</c:v>
                      </c:pt>
                      <c:pt idx="899">
                        <c:v>4087</c:v>
                      </c:pt>
                      <c:pt idx="900">
                        <c:v>4998</c:v>
                      </c:pt>
                      <c:pt idx="901">
                        <c:v>5055</c:v>
                      </c:pt>
                      <c:pt idx="902">
                        <c:v>5175</c:v>
                      </c:pt>
                      <c:pt idx="903">
                        <c:v>5470</c:v>
                      </c:pt>
                      <c:pt idx="904">
                        <c:v>5878</c:v>
                      </c:pt>
                      <c:pt idx="905">
                        <c:v>6220</c:v>
                      </c:pt>
                      <c:pt idx="906">
                        <c:v>6322</c:v>
                      </c:pt>
                      <c:pt idx="907">
                        <c:v>2313</c:v>
                      </c:pt>
                      <c:pt idx="908">
                        <c:v>2500</c:v>
                      </c:pt>
                      <c:pt idx="909">
                        <c:v>2622</c:v>
                      </c:pt>
                      <c:pt idx="910">
                        <c:v>2686</c:v>
                      </c:pt>
                      <c:pt idx="911">
                        <c:v>2756</c:v>
                      </c:pt>
                      <c:pt idx="912">
                        <c:v>2781</c:v>
                      </c:pt>
                      <c:pt idx="913">
                        <c:v>2799</c:v>
                      </c:pt>
                      <c:pt idx="914">
                        <c:v>2909</c:v>
                      </c:pt>
                      <c:pt idx="915">
                        <c:v>2911</c:v>
                      </c:pt>
                      <c:pt idx="916">
                        <c:v>3055</c:v>
                      </c:pt>
                      <c:pt idx="917">
                        <c:v>3143</c:v>
                      </c:pt>
                      <c:pt idx="918">
                        <c:v>3348</c:v>
                      </c:pt>
                      <c:pt idx="919">
                        <c:v>3452</c:v>
                      </c:pt>
                      <c:pt idx="920">
                        <c:v>4508</c:v>
                      </c:pt>
                      <c:pt idx="921">
                        <c:v>2029</c:v>
                      </c:pt>
                      <c:pt idx="922">
                        <c:v>2307</c:v>
                      </c:pt>
                      <c:pt idx="923">
                        <c:v>2311</c:v>
                      </c:pt>
                      <c:pt idx="924">
                        <c:v>2553</c:v>
                      </c:pt>
                      <c:pt idx="925">
                        <c:v>2585</c:v>
                      </c:pt>
                      <c:pt idx="926">
                        <c:v>2691</c:v>
                      </c:pt>
                      <c:pt idx="927">
                        <c:v>2768</c:v>
                      </c:pt>
                      <c:pt idx="928">
                        <c:v>2929</c:v>
                      </c:pt>
                      <c:pt idx="929">
                        <c:v>2932</c:v>
                      </c:pt>
                      <c:pt idx="930">
                        <c:v>2960</c:v>
                      </c:pt>
                      <c:pt idx="931">
                        <c:v>2972</c:v>
                      </c:pt>
                      <c:pt idx="932">
                        <c:v>2979</c:v>
                      </c:pt>
                      <c:pt idx="933">
                        <c:v>2996</c:v>
                      </c:pt>
                      <c:pt idx="934">
                        <c:v>3280</c:v>
                      </c:pt>
                      <c:pt idx="935">
                        <c:v>3622</c:v>
                      </c:pt>
                      <c:pt idx="936">
                        <c:v>3815</c:v>
                      </c:pt>
                      <c:pt idx="937">
                        <c:v>4381</c:v>
                      </c:pt>
                      <c:pt idx="938">
                        <c:v>4505</c:v>
                      </c:pt>
                      <c:pt idx="939">
                        <c:v>4809</c:v>
                      </c:pt>
                      <c:pt idx="940">
                        <c:v>5433</c:v>
                      </c:pt>
                      <c:pt idx="941">
                        <c:v>5484</c:v>
                      </c:pt>
                      <c:pt idx="942">
                        <c:v>5747</c:v>
                      </c:pt>
                      <c:pt idx="943">
                        <c:v>2022</c:v>
                      </c:pt>
                      <c:pt idx="944">
                        <c:v>2194</c:v>
                      </c:pt>
                      <c:pt idx="945">
                        <c:v>2506</c:v>
                      </c:pt>
                      <c:pt idx="946">
                        <c:v>2559</c:v>
                      </c:pt>
                      <c:pt idx="947">
                        <c:v>2859</c:v>
                      </c:pt>
                      <c:pt idx="948">
                        <c:v>2977</c:v>
                      </c:pt>
                      <c:pt idx="949">
                        <c:v>3506</c:v>
                      </c:pt>
                      <c:pt idx="950">
                        <c:v>4249</c:v>
                      </c:pt>
                      <c:pt idx="951">
                        <c:v>4930</c:v>
                      </c:pt>
                      <c:pt idx="952">
                        <c:v>5098</c:v>
                      </c:pt>
                      <c:pt idx="953">
                        <c:v>5208</c:v>
                      </c:pt>
                      <c:pt idx="954">
                        <c:v>6646</c:v>
                      </c:pt>
                      <c:pt idx="955">
                        <c:v>2543</c:v>
                      </c:pt>
                      <c:pt idx="956">
                        <c:v>3388</c:v>
                      </c:pt>
                      <c:pt idx="957">
                        <c:v>3419</c:v>
                      </c:pt>
                      <c:pt idx="958">
                        <c:v>3692</c:v>
                      </c:pt>
                      <c:pt idx="959">
                        <c:v>4485</c:v>
                      </c:pt>
                      <c:pt idx="960">
                        <c:v>4678</c:v>
                      </c:pt>
                      <c:pt idx="961">
                        <c:v>6962</c:v>
                      </c:pt>
                      <c:pt idx="962">
                        <c:v>2115</c:v>
                      </c:pt>
                      <c:pt idx="963">
                        <c:v>2326</c:v>
                      </c:pt>
                      <c:pt idx="964">
                        <c:v>2782</c:v>
                      </c:pt>
                      <c:pt idx="965">
                        <c:v>2996</c:v>
                      </c:pt>
                      <c:pt idx="966">
                        <c:v>3022</c:v>
                      </c:pt>
                      <c:pt idx="967">
                        <c:v>3564</c:v>
                      </c:pt>
                      <c:pt idx="968">
                        <c:v>3920</c:v>
                      </c:pt>
                      <c:pt idx="969">
                        <c:v>3936</c:v>
                      </c:pt>
                      <c:pt idx="970">
                        <c:v>4284</c:v>
                      </c:pt>
                      <c:pt idx="971">
                        <c:v>4285</c:v>
                      </c:pt>
                      <c:pt idx="972">
                        <c:v>4449</c:v>
                      </c:pt>
                      <c:pt idx="973">
                        <c:v>4680</c:v>
                      </c:pt>
                      <c:pt idx="974">
                        <c:v>5974</c:v>
                      </c:pt>
                      <c:pt idx="975">
                        <c:v>2133</c:v>
                      </c:pt>
                      <c:pt idx="976">
                        <c:v>2610</c:v>
                      </c:pt>
                      <c:pt idx="977">
                        <c:v>2619</c:v>
                      </c:pt>
                      <c:pt idx="978">
                        <c:v>2684</c:v>
                      </c:pt>
                      <c:pt idx="979">
                        <c:v>2821</c:v>
                      </c:pt>
                      <c:pt idx="980">
                        <c:v>3057</c:v>
                      </c:pt>
                      <c:pt idx="981">
                        <c:v>3944</c:v>
                      </c:pt>
                      <c:pt idx="982">
                        <c:v>4317</c:v>
                      </c:pt>
                      <c:pt idx="983">
                        <c:v>4735</c:v>
                      </c:pt>
                      <c:pt idx="984">
                        <c:v>4771</c:v>
                      </c:pt>
                      <c:pt idx="985">
                        <c:v>5329</c:v>
                      </c:pt>
                      <c:pt idx="986">
                        <c:v>3902</c:v>
                      </c:pt>
                      <c:pt idx="987">
                        <c:v>3904</c:v>
                      </c:pt>
                      <c:pt idx="988">
                        <c:v>4108</c:v>
                      </c:pt>
                      <c:pt idx="989">
                        <c:v>2001</c:v>
                      </c:pt>
                      <c:pt idx="990">
                        <c:v>2342</c:v>
                      </c:pt>
                      <c:pt idx="991">
                        <c:v>2345</c:v>
                      </c:pt>
                      <c:pt idx="992">
                        <c:v>2809</c:v>
                      </c:pt>
                      <c:pt idx="993">
                        <c:v>3319</c:v>
                      </c:pt>
                      <c:pt idx="994">
                        <c:v>3544</c:v>
                      </c:pt>
                      <c:pt idx="995">
                        <c:v>3617</c:v>
                      </c:pt>
                      <c:pt idx="996">
                        <c:v>4422</c:v>
                      </c:pt>
                      <c:pt idx="997">
                        <c:v>4661</c:v>
                      </c:pt>
                      <c:pt idx="998">
                        <c:v>5605</c:v>
                      </c:pt>
                      <c:pt idx="999">
                        <c:v>2107</c:v>
                      </c:pt>
                      <c:pt idx="1000">
                        <c:v>2127</c:v>
                      </c:pt>
                      <c:pt idx="1001">
                        <c:v>2451</c:v>
                      </c:pt>
                      <c:pt idx="1002">
                        <c:v>2782</c:v>
                      </c:pt>
                      <c:pt idx="1003">
                        <c:v>3072</c:v>
                      </c:pt>
                      <c:pt idx="1004">
                        <c:v>3376</c:v>
                      </c:pt>
                      <c:pt idx="1005">
                        <c:v>5467</c:v>
                      </c:pt>
                      <c:pt idx="1006">
                        <c:v>2372</c:v>
                      </c:pt>
                      <c:pt idx="1007">
                        <c:v>2515</c:v>
                      </c:pt>
                      <c:pt idx="1008">
                        <c:v>2759</c:v>
                      </c:pt>
                      <c:pt idx="1009">
                        <c:v>2936</c:v>
                      </c:pt>
                      <c:pt idx="1010">
                        <c:v>4332</c:v>
                      </c:pt>
                      <c:pt idx="1011">
                        <c:v>4556</c:v>
                      </c:pt>
                      <c:pt idx="1012">
                        <c:v>5410</c:v>
                      </c:pt>
                      <c:pt idx="1013">
                        <c:v>6545</c:v>
                      </c:pt>
                      <c:pt idx="1014">
                        <c:v>2089</c:v>
                      </c:pt>
                      <c:pt idx="1015">
                        <c:v>2437</c:v>
                      </c:pt>
                      <c:pt idx="1016">
                        <c:v>2438</c:v>
                      </c:pt>
                      <c:pt idx="1017">
                        <c:v>2645</c:v>
                      </c:pt>
                      <c:pt idx="1018">
                        <c:v>4081</c:v>
                      </c:pt>
                      <c:pt idx="1019">
                        <c:v>4739</c:v>
                      </c:pt>
                      <c:pt idx="1020">
                        <c:v>2011</c:v>
                      </c:pt>
                      <c:pt idx="1021">
                        <c:v>2290</c:v>
                      </c:pt>
                      <c:pt idx="1022">
                        <c:v>2342</c:v>
                      </c:pt>
                      <c:pt idx="1023">
                        <c:v>2436</c:v>
                      </c:pt>
                      <c:pt idx="1024">
                        <c:v>2559</c:v>
                      </c:pt>
                      <c:pt idx="1025">
                        <c:v>2936</c:v>
                      </c:pt>
                      <c:pt idx="1026">
                        <c:v>3420</c:v>
                      </c:pt>
                      <c:pt idx="1027">
                        <c:v>4541</c:v>
                      </c:pt>
                      <c:pt idx="1028">
                        <c:v>2132</c:v>
                      </c:pt>
                      <c:pt idx="1029">
                        <c:v>2274</c:v>
                      </c:pt>
                      <c:pt idx="1030">
                        <c:v>2654</c:v>
                      </c:pt>
                      <c:pt idx="1031">
                        <c:v>3452</c:v>
                      </c:pt>
                      <c:pt idx="1032">
                        <c:v>3697</c:v>
                      </c:pt>
                      <c:pt idx="1033">
                        <c:v>4477</c:v>
                      </c:pt>
                      <c:pt idx="1034">
                        <c:v>9724</c:v>
                      </c:pt>
                      <c:pt idx="1035">
                        <c:v>4615</c:v>
                      </c:pt>
                      <c:pt idx="1036">
                        <c:v>3420</c:v>
                      </c:pt>
                      <c:pt idx="1037">
                        <c:v>5467</c:v>
                      </c:pt>
                      <c:pt idx="1038">
                        <c:v>2259</c:v>
                      </c:pt>
                      <c:pt idx="1039">
                        <c:v>2367</c:v>
                      </c:pt>
                      <c:pt idx="1040">
                        <c:v>3580</c:v>
                      </c:pt>
                      <c:pt idx="1041">
                        <c:v>5130</c:v>
                      </c:pt>
                      <c:pt idx="1042">
                        <c:v>2461</c:v>
                      </c:pt>
                      <c:pt idx="1043">
                        <c:v>2723</c:v>
                      </c:pt>
                      <c:pt idx="1044">
                        <c:v>4258</c:v>
                      </c:pt>
                      <c:pt idx="1045">
                        <c:v>4941</c:v>
                      </c:pt>
                      <c:pt idx="1046">
                        <c:v>5577</c:v>
                      </c:pt>
                      <c:pt idx="1047">
                        <c:v>2897</c:v>
                      </c:pt>
                      <c:pt idx="1048">
                        <c:v>4869</c:v>
                      </c:pt>
                      <c:pt idx="1049">
                        <c:v>6854</c:v>
                      </c:pt>
                      <c:pt idx="1050">
                        <c:v>2662</c:v>
                      </c:pt>
                      <c:pt idx="1051">
                        <c:v>3537</c:v>
                      </c:pt>
                      <c:pt idx="1052">
                        <c:v>2066</c:v>
                      </c:pt>
                      <c:pt idx="1053">
                        <c:v>2942</c:v>
                      </c:pt>
                      <c:pt idx="1054">
                        <c:v>4257</c:v>
                      </c:pt>
                      <c:pt idx="1055">
                        <c:v>4963</c:v>
                      </c:pt>
                      <c:pt idx="1056">
                        <c:v>4900</c:v>
                      </c:pt>
                      <c:pt idx="1057">
                        <c:v>2372</c:v>
                      </c:pt>
                      <c:pt idx="1058">
                        <c:v>2479</c:v>
                      </c:pt>
                      <c:pt idx="1059">
                        <c:v>3346</c:v>
                      </c:pt>
                      <c:pt idx="1060">
                        <c:v>2177</c:v>
                      </c:pt>
                      <c:pt idx="1061">
                        <c:v>4162</c:v>
                      </c:pt>
                      <c:pt idx="1062">
                        <c:v>4260</c:v>
                      </c:pt>
                      <c:pt idx="1063">
                        <c:v>4577</c:v>
                      </c:pt>
                      <c:pt idx="1064">
                        <c:v>4999</c:v>
                      </c:pt>
                      <c:pt idx="1065">
                        <c:v>4194</c:v>
                      </c:pt>
                      <c:pt idx="1066">
                        <c:v>4256</c:v>
                      </c:pt>
                      <c:pt idx="1067">
                        <c:v>4487</c:v>
                      </c:pt>
                      <c:pt idx="1068">
                        <c:v>4851</c:v>
                      </c:pt>
                      <c:pt idx="1069">
                        <c:v>4907</c:v>
                      </c:pt>
                      <c:pt idx="1070">
                        <c:v>4950</c:v>
                      </c:pt>
                      <c:pt idx="1071">
                        <c:v>5744</c:v>
                      </c:pt>
                      <c:pt idx="1072">
                        <c:v>6180</c:v>
                      </c:pt>
                      <c:pt idx="1073">
                        <c:v>6232</c:v>
                      </c:pt>
                      <c:pt idx="1074">
                        <c:v>8639</c:v>
                      </c:pt>
                      <c:pt idx="1075">
                        <c:v>4157</c:v>
                      </c:pt>
                      <c:pt idx="1076">
                        <c:v>4294</c:v>
                      </c:pt>
                      <c:pt idx="1077">
                        <c:v>4306</c:v>
                      </c:pt>
                      <c:pt idx="1078">
                        <c:v>4684</c:v>
                      </c:pt>
                      <c:pt idx="1079">
                        <c:v>4969</c:v>
                      </c:pt>
                      <c:pt idx="1080">
                        <c:v>5296</c:v>
                      </c:pt>
                      <c:pt idx="1081">
                        <c:v>5326</c:v>
                      </c:pt>
                      <c:pt idx="1082">
                        <c:v>5828</c:v>
                      </c:pt>
                      <c:pt idx="1083">
                        <c:v>6272</c:v>
                      </c:pt>
                      <c:pt idx="1084">
                        <c:v>4105</c:v>
                      </c:pt>
                      <c:pt idx="1085">
                        <c:v>4342</c:v>
                      </c:pt>
                      <c:pt idx="1086">
                        <c:v>4478</c:v>
                      </c:pt>
                      <c:pt idx="1087">
                        <c:v>4647</c:v>
                      </c:pt>
                      <c:pt idx="1088">
                        <c:v>5071</c:v>
                      </c:pt>
                      <c:pt idx="1089">
                        <c:v>5769</c:v>
                      </c:pt>
                      <c:pt idx="1090">
                        <c:v>6214</c:v>
                      </c:pt>
                      <c:pt idx="1091">
                        <c:v>6349</c:v>
                      </c:pt>
                      <c:pt idx="1092">
                        <c:v>6500</c:v>
                      </c:pt>
                      <c:pt idx="1093">
                        <c:v>8726</c:v>
                      </c:pt>
                      <c:pt idx="1094">
                        <c:v>9981</c:v>
                      </c:pt>
                      <c:pt idx="1095">
                        <c:v>4221</c:v>
                      </c:pt>
                      <c:pt idx="1096">
                        <c:v>4724</c:v>
                      </c:pt>
                      <c:pt idx="1097">
                        <c:v>4779</c:v>
                      </c:pt>
                      <c:pt idx="1098">
                        <c:v>4898</c:v>
                      </c:pt>
                      <c:pt idx="1099">
                        <c:v>4908</c:v>
                      </c:pt>
                      <c:pt idx="1100">
                        <c:v>5253</c:v>
                      </c:pt>
                      <c:pt idx="1101">
                        <c:v>6834</c:v>
                      </c:pt>
                      <c:pt idx="1102">
                        <c:v>8463</c:v>
                      </c:pt>
                      <c:pt idx="1103">
                        <c:v>9854</c:v>
                      </c:pt>
                      <c:pt idx="1104">
                        <c:v>4187</c:v>
                      </c:pt>
                      <c:pt idx="1105">
                        <c:v>4554</c:v>
                      </c:pt>
                      <c:pt idx="1106">
                        <c:v>4649</c:v>
                      </c:pt>
                      <c:pt idx="1107">
                        <c:v>5561</c:v>
                      </c:pt>
                      <c:pt idx="1108">
                        <c:v>5765</c:v>
                      </c:pt>
                      <c:pt idx="1109">
                        <c:v>5869</c:v>
                      </c:pt>
                      <c:pt idx="1110">
                        <c:v>6644</c:v>
                      </c:pt>
                      <c:pt idx="1111">
                        <c:v>6931</c:v>
                      </c:pt>
                      <c:pt idx="1112">
                        <c:v>7336</c:v>
                      </c:pt>
                      <c:pt idx="1113">
                        <c:v>7639</c:v>
                      </c:pt>
                      <c:pt idx="1114">
                        <c:v>7918</c:v>
                      </c:pt>
                      <c:pt idx="1115">
                        <c:v>8268</c:v>
                      </c:pt>
                      <c:pt idx="1116">
                        <c:v>8620</c:v>
                      </c:pt>
                      <c:pt idx="1117">
                        <c:v>4115</c:v>
                      </c:pt>
                      <c:pt idx="1118">
                        <c:v>4736</c:v>
                      </c:pt>
                      <c:pt idx="1119">
                        <c:v>4779</c:v>
                      </c:pt>
                      <c:pt idx="1120">
                        <c:v>5209</c:v>
                      </c:pt>
                      <c:pt idx="1121">
                        <c:v>5301</c:v>
                      </c:pt>
                      <c:pt idx="1122">
                        <c:v>5304</c:v>
                      </c:pt>
                      <c:pt idx="1123">
                        <c:v>6118</c:v>
                      </c:pt>
                      <c:pt idx="1124">
                        <c:v>6577</c:v>
                      </c:pt>
                      <c:pt idx="1125">
                        <c:v>6578</c:v>
                      </c:pt>
                      <c:pt idx="1126">
                        <c:v>6696</c:v>
                      </c:pt>
                      <c:pt idx="1127">
                        <c:v>7140</c:v>
                      </c:pt>
                      <c:pt idx="1128">
                        <c:v>7264</c:v>
                      </c:pt>
                      <c:pt idx="1129">
                        <c:v>8412</c:v>
                      </c:pt>
                      <c:pt idx="1130">
                        <c:v>9250</c:v>
                      </c:pt>
                      <c:pt idx="1131">
                        <c:v>9419</c:v>
                      </c:pt>
                      <c:pt idx="1132">
                        <c:v>9714</c:v>
                      </c:pt>
                      <c:pt idx="1133">
                        <c:v>4233</c:v>
                      </c:pt>
                      <c:pt idx="1134">
                        <c:v>4559</c:v>
                      </c:pt>
                      <c:pt idx="1135">
                        <c:v>5332</c:v>
                      </c:pt>
                      <c:pt idx="1136">
                        <c:v>5460</c:v>
                      </c:pt>
                      <c:pt idx="1137">
                        <c:v>5468</c:v>
                      </c:pt>
                      <c:pt idx="1138">
                        <c:v>5476</c:v>
                      </c:pt>
                      <c:pt idx="1139">
                        <c:v>5617</c:v>
                      </c:pt>
                      <c:pt idx="1140">
                        <c:v>6172</c:v>
                      </c:pt>
                      <c:pt idx="1141">
                        <c:v>6582</c:v>
                      </c:pt>
                      <c:pt idx="1142">
                        <c:v>6583</c:v>
                      </c:pt>
                      <c:pt idx="1143">
                        <c:v>6929</c:v>
                      </c:pt>
                      <c:pt idx="1144">
                        <c:v>6932</c:v>
                      </c:pt>
                      <c:pt idx="1145">
                        <c:v>7547</c:v>
                      </c:pt>
                      <c:pt idx="1146">
                        <c:v>8161</c:v>
                      </c:pt>
                      <c:pt idx="1147">
                        <c:v>8346</c:v>
                      </c:pt>
                      <c:pt idx="1148">
                        <c:v>9637</c:v>
                      </c:pt>
                      <c:pt idx="1149">
                        <c:v>9852</c:v>
                      </c:pt>
                      <c:pt idx="1150">
                        <c:v>10793</c:v>
                      </c:pt>
                      <c:pt idx="1151">
                        <c:v>4078</c:v>
                      </c:pt>
                      <c:pt idx="1152">
                        <c:v>4403</c:v>
                      </c:pt>
                      <c:pt idx="1153">
                        <c:v>4465</c:v>
                      </c:pt>
                      <c:pt idx="1154">
                        <c:v>4648</c:v>
                      </c:pt>
                      <c:pt idx="1155">
                        <c:v>4668</c:v>
                      </c:pt>
                      <c:pt idx="1156">
                        <c:v>4707</c:v>
                      </c:pt>
                      <c:pt idx="1157">
                        <c:v>5010</c:v>
                      </c:pt>
                      <c:pt idx="1158">
                        <c:v>5228</c:v>
                      </c:pt>
                      <c:pt idx="1159">
                        <c:v>5396</c:v>
                      </c:pt>
                      <c:pt idx="1160">
                        <c:v>5484</c:v>
                      </c:pt>
                      <c:pt idx="1161">
                        <c:v>6209</c:v>
                      </c:pt>
                      <c:pt idx="1162">
                        <c:v>6524</c:v>
                      </c:pt>
                      <c:pt idx="1163">
                        <c:v>6735</c:v>
                      </c:pt>
                      <c:pt idx="1164">
                        <c:v>8998</c:v>
                      </c:pt>
                      <c:pt idx="1165">
                        <c:v>9204</c:v>
                      </c:pt>
                      <c:pt idx="1166">
                        <c:v>9610</c:v>
                      </c:pt>
                      <c:pt idx="1167">
                        <c:v>9907</c:v>
                      </c:pt>
                      <c:pt idx="1168">
                        <c:v>10400</c:v>
                      </c:pt>
                      <c:pt idx="1169">
                        <c:v>10422</c:v>
                      </c:pt>
                      <c:pt idx="1170">
                        <c:v>4037</c:v>
                      </c:pt>
                      <c:pt idx="1171">
                        <c:v>4302</c:v>
                      </c:pt>
                      <c:pt idx="1172">
                        <c:v>4373</c:v>
                      </c:pt>
                      <c:pt idx="1173">
                        <c:v>4539</c:v>
                      </c:pt>
                      <c:pt idx="1174">
                        <c:v>4682</c:v>
                      </c:pt>
                      <c:pt idx="1175">
                        <c:v>5147</c:v>
                      </c:pt>
                      <c:pt idx="1176">
                        <c:v>5324</c:v>
                      </c:pt>
                      <c:pt idx="1177">
                        <c:v>5368</c:v>
                      </c:pt>
                      <c:pt idx="1178">
                        <c:v>5376</c:v>
                      </c:pt>
                      <c:pt idx="1179">
                        <c:v>5487</c:v>
                      </c:pt>
                      <c:pt idx="1180">
                        <c:v>5505</c:v>
                      </c:pt>
                      <c:pt idx="1181">
                        <c:v>6146</c:v>
                      </c:pt>
                      <c:pt idx="1182">
                        <c:v>6392</c:v>
                      </c:pt>
                      <c:pt idx="1183">
                        <c:v>7104</c:v>
                      </c:pt>
                      <c:pt idx="1184">
                        <c:v>8224</c:v>
                      </c:pt>
                      <c:pt idx="1185">
                        <c:v>8380</c:v>
                      </c:pt>
                      <c:pt idx="1186">
                        <c:v>8564</c:v>
                      </c:pt>
                      <c:pt idx="1187">
                        <c:v>9998</c:v>
                      </c:pt>
                      <c:pt idx="1188">
                        <c:v>4001</c:v>
                      </c:pt>
                      <c:pt idx="1189">
                        <c:v>4538</c:v>
                      </c:pt>
                      <c:pt idx="1190">
                        <c:v>4568</c:v>
                      </c:pt>
                      <c:pt idx="1191">
                        <c:v>4599</c:v>
                      </c:pt>
                      <c:pt idx="1192">
                        <c:v>4759</c:v>
                      </c:pt>
                      <c:pt idx="1193">
                        <c:v>5304</c:v>
                      </c:pt>
                      <c:pt idx="1194">
                        <c:v>5337</c:v>
                      </c:pt>
                      <c:pt idx="1195">
                        <c:v>5714</c:v>
                      </c:pt>
                      <c:pt idx="1196">
                        <c:v>6029</c:v>
                      </c:pt>
                      <c:pt idx="1197">
                        <c:v>6125</c:v>
                      </c:pt>
                      <c:pt idx="1198">
                        <c:v>6274</c:v>
                      </c:pt>
                      <c:pt idx="1199">
                        <c:v>6500</c:v>
                      </c:pt>
                      <c:pt idx="1200">
                        <c:v>6538</c:v>
                      </c:pt>
                      <c:pt idx="1201">
                        <c:v>6712</c:v>
                      </c:pt>
                      <c:pt idx="1202">
                        <c:v>6799</c:v>
                      </c:pt>
                      <c:pt idx="1203">
                        <c:v>7083</c:v>
                      </c:pt>
                      <c:pt idx="1204">
                        <c:v>8103</c:v>
                      </c:pt>
                      <c:pt idx="1205">
                        <c:v>8628</c:v>
                      </c:pt>
                      <c:pt idx="1206">
                        <c:v>9713</c:v>
                      </c:pt>
                      <c:pt idx="1207">
                        <c:v>9725</c:v>
                      </c:pt>
                      <c:pt idx="1208">
                        <c:v>9888</c:v>
                      </c:pt>
                      <c:pt idx="1209">
                        <c:v>4312</c:v>
                      </c:pt>
                      <c:pt idx="1210">
                        <c:v>4581</c:v>
                      </c:pt>
                      <c:pt idx="1211">
                        <c:v>4601</c:v>
                      </c:pt>
                      <c:pt idx="1212">
                        <c:v>4614</c:v>
                      </c:pt>
                      <c:pt idx="1213">
                        <c:v>4717</c:v>
                      </c:pt>
                      <c:pt idx="1214">
                        <c:v>4859</c:v>
                      </c:pt>
                      <c:pt idx="1215">
                        <c:v>4968</c:v>
                      </c:pt>
                      <c:pt idx="1216">
                        <c:v>5204</c:v>
                      </c:pt>
                      <c:pt idx="1217">
                        <c:v>5440</c:v>
                      </c:pt>
                      <c:pt idx="1218">
                        <c:v>5561</c:v>
                      </c:pt>
                      <c:pt idx="1219">
                        <c:v>5813</c:v>
                      </c:pt>
                      <c:pt idx="1220">
                        <c:v>7295</c:v>
                      </c:pt>
                      <c:pt idx="1221">
                        <c:v>7823</c:v>
                      </c:pt>
                      <c:pt idx="1222">
                        <c:v>8020</c:v>
                      </c:pt>
                      <c:pt idx="1223">
                        <c:v>8789</c:v>
                      </c:pt>
                      <c:pt idx="1224">
                        <c:v>8966</c:v>
                      </c:pt>
                      <c:pt idx="1225">
                        <c:v>9069</c:v>
                      </c:pt>
                      <c:pt idx="1226">
                        <c:v>9582</c:v>
                      </c:pt>
                      <c:pt idx="1227">
                        <c:v>10306</c:v>
                      </c:pt>
                      <c:pt idx="1228">
                        <c:v>10377</c:v>
                      </c:pt>
                      <c:pt idx="1229">
                        <c:v>4639</c:v>
                      </c:pt>
                      <c:pt idx="1230">
                        <c:v>5079</c:v>
                      </c:pt>
                      <c:pt idx="1231">
                        <c:v>5406</c:v>
                      </c:pt>
                      <c:pt idx="1232">
                        <c:v>5507</c:v>
                      </c:pt>
                      <c:pt idx="1233">
                        <c:v>5647</c:v>
                      </c:pt>
                      <c:pt idx="1234">
                        <c:v>5673</c:v>
                      </c:pt>
                      <c:pt idx="1235">
                        <c:v>6134</c:v>
                      </c:pt>
                      <c:pt idx="1236">
                        <c:v>6201</c:v>
                      </c:pt>
                      <c:pt idx="1237">
                        <c:v>6652</c:v>
                      </c:pt>
                      <c:pt idx="1238">
                        <c:v>6653</c:v>
                      </c:pt>
                      <c:pt idx="1239">
                        <c:v>6815</c:v>
                      </c:pt>
                      <c:pt idx="1240">
                        <c:v>7587</c:v>
                      </c:pt>
                      <c:pt idx="1241">
                        <c:v>7596</c:v>
                      </c:pt>
                      <c:pt idx="1242">
                        <c:v>7644</c:v>
                      </c:pt>
                      <c:pt idx="1243">
                        <c:v>9278</c:v>
                      </c:pt>
                      <c:pt idx="1244">
                        <c:v>9699</c:v>
                      </c:pt>
                      <c:pt idx="1245">
                        <c:v>9738</c:v>
                      </c:pt>
                      <c:pt idx="1246">
                        <c:v>9980</c:v>
                      </c:pt>
                      <c:pt idx="1247">
                        <c:v>10325</c:v>
                      </c:pt>
                      <c:pt idx="1248">
                        <c:v>4189</c:v>
                      </c:pt>
                      <c:pt idx="1249">
                        <c:v>6334</c:v>
                      </c:pt>
                      <c:pt idx="1250">
                        <c:v>6502</c:v>
                      </c:pt>
                      <c:pt idx="1251">
                        <c:v>6694</c:v>
                      </c:pt>
                      <c:pt idx="1252">
                        <c:v>7428</c:v>
                      </c:pt>
                      <c:pt idx="1253">
                        <c:v>7642</c:v>
                      </c:pt>
                      <c:pt idx="1254">
                        <c:v>8834</c:v>
                      </c:pt>
                      <c:pt idx="1255">
                        <c:v>9525</c:v>
                      </c:pt>
                      <c:pt idx="1256">
                        <c:v>9602</c:v>
                      </c:pt>
                      <c:pt idx="1257">
                        <c:v>10609</c:v>
                      </c:pt>
                      <c:pt idx="1258">
                        <c:v>4028</c:v>
                      </c:pt>
                      <c:pt idx="1259">
                        <c:v>4198</c:v>
                      </c:pt>
                      <c:pt idx="1260">
                        <c:v>4440</c:v>
                      </c:pt>
                      <c:pt idx="1261">
                        <c:v>5249</c:v>
                      </c:pt>
                      <c:pt idx="1262">
                        <c:v>5343</c:v>
                      </c:pt>
                      <c:pt idx="1263">
                        <c:v>5605</c:v>
                      </c:pt>
                      <c:pt idx="1264">
                        <c:v>5666</c:v>
                      </c:pt>
                      <c:pt idx="1265">
                        <c:v>6861</c:v>
                      </c:pt>
                      <c:pt idx="1266">
                        <c:v>6893</c:v>
                      </c:pt>
                      <c:pt idx="1267">
                        <c:v>7351</c:v>
                      </c:pt>
                      <c:pt idx="1268">
                        <c:v>8686</c:v>
                      </c:pt>
                      <c:pt idx="1269">
                        <c:v>8740</c:v>
                      </c:pt>
                      <c:pt idx="1270">
                        <c:v>9924</c:v>
                      </c:pt>
                      <c:pt idx="1271">
                        <c:v>10609</c:v>
                      </c:pt>
                      <c:pt idx="1272">
                        <c:v>4127</c:v>
                      </c:pt>
                      <c:pt idx="1273">
                        <c:v>5238</c:v>
                      </c:pt>
                      <c:pt idx="1274">
                        <c:v>5736</c:v>
                      </c:pt>
                      <c:pt idx="1275">
                        <c:v>5902</c:v>
                      </c:pt>
                      <c:pt idx="1276">
                        <c:v>6120</c:v>
                      </c:pt>
                      <c:pt idx="1277">
                        <c:v>7880</c:v>
                      </c:pt>
                      <c:pt idx="1278">
                        <c:v>8237</c:v>
                      </c:pt>
                      <c:pt idx="1279">
                        <c:v>12031</c:v>
                      </c:pt>
                      <c:pt idx="1280">
                        <c:v>13341</c:v>
                      </c:pt>
                      <c:pt idx="1281">
                        <c:v>4327</c:v>
                      </c:pt>
                      <c:pt idx="1282">
                        <c:v>4639</c:v>
                      </c:pt>
                      <c:pt idx="1283">
                        <c:v>5473</c:v>
                      </c:pt>
                      <c:pt idx="1284">
                        <c:v>5677</c:v>
                      </c:pt>
                      <c:pt idx="1285">
                        <c:v>5715</c:v>
                      </c:pt>
                      <c:pt idx="1286">
                        <c:v>6380</c:v>
                      </c:pt>
                      <c:pt idx="1287">
                        <c:v>6852</c:v>
                      </c:pt>
                      <c:pt idx="1288">
                        <c:v>7457</c:v>
                      </c:pt>
                      <c:pt idx="1289">
                        <c:v>8396</c:v>
                      </c:pt>
                      <c:pt idx="1290">
                        <c:v>9094</c:v>
                      </c:pt>
                      <c:pt idx="1291">
                        <c:v>9705</c:v>
                      </c:pt>
                      <c:pt idx="1292">
                        <c:v>10475</c:v>
                      </c:pt>
                      <c:pt idx="1293">
                        <c:v>10855</c:v>
                      </c:pt>
                      <c:pt idx="1294">
                        <c:v>10932</c:v>
                      </c:pt>
                      <c:pt idx="1295">
                        <c:v>13194</c:v>
                      </c:pt>
                      <c:pt idx="1296">
                        <c:v>4103</c:v>
                      </c:pt>
                      <c:pt idx="1297">
                        <c:v>4393</c:v>
                      </c:pt>
                      <c:pt idx="1298">
                        <c:v>5993</c:v>
                      </c:pt>
                      <c:pt idx="1299">
                        <c:v>6151</c:v>
                      </c:pt>
                      <c:pt idx="1300">
                        <c:v>6230</c:v>
                      </c:pt>
                      <c:pt idx="1301">
                        <c:v>7082</c:v>
                      </c:pt>
                      <c:pt idx="1302">
                        <c:v>8189</c:v>
                      </c:pt>
                      <c:pt idx="1303">
                        <c:v>8392</c:v>
                      </c:pt>
                      <c:pt idx="1304">
                        <c:v>8938</c:v>
                      </c:pt>
                      <c:pt idx="1305">
                        <c:v>9241</c:v>
                      </c:pt>
                      <c:pt idx="1306">
                        <c:v>9355</c:v>
                      </c:pt>
                      <c:pt idx="1307">
                        <c:v>10447</c:v>
                      </c:pt>
                      <c:pt idx="1308">
                        <c:v>4907</c:v>
                      </c:pt>
                      <c:pt idx="1309">
                        <c:v>5087</c:v>
                      </c:pt>
                      <c:pt idx="1310">
                        <c:v>5155</c:v>
                      </c:pt>
                      <c:pt idx="1311">
                        <c:v>6244</c:v>
                      </c:pt>
                      <c:pt idx="1312">
                        <c:v>6825</c:v>
                      </c:pt>
                      <c:pt idx="1313">
                        <c:v>13525</c:v>
                      </c:pt>
                      <c:pt idx="1314">
                        <c:v>13758</c:v>
                      </c:pt>
                      <c:pt idx="1315">
                        <c:v>5346</c:v>
                      </c:pt>
                      <c:pt idx="1316">
                        <c:v>5675</c:v>
                      </c:pt>
                      <c:pt idx="1317">
                        <c:v>6804</c:v>
                      </c:pt>
                      <c:pt idx="1318">
                        <c:v>7847</c:v>
                      </c:pt>
                      <c:pt idx="1319">
                        <c:v>10231</c:v>
                      </c:pt>
                      <c:pt idx="1320">
                        <c:v>10798</c:v>
                      </c:pt>
                      <c:pt idx="1321">
                        <c:v>4768</c:v>
                      </c:pt>
                      <c:pt idx="1322">
                        <c:v>5454</c:v>
                      </c:pt>
                      <c:pt idx="1323">
                        <c:v>13320</c:v>
                      </c:pt>
                      <c:pt idx="1324">
                        <c:v>4286</c:v>
                      </c:pt>
                      <c:pt idx="1325">
                        <c:v>4385</c:v>
                      </c:pt>
                      <c:pt idx="1326">
                        <c:v>4805</c:v>
                      </c:pt>
                      <c:pt idx="1327">
                        <c:v>4850</c:v>
                      </c:pt>
                      <c:pt idx="1328">
                        <c:v>5006</c:v>
                      </c:pt>
                      <c:pt idx="1329">
                        <c:v>5154</c:v>
                      </c:pt>
                      <c:pt idx="1330">
                        <c:v>5593</c:v>
                      </c:pt>
                      <c:pt idx="1331">
                        <c:v>8865</c:v>
                      </c:pt>
                      <c:pt idx="1332">
                        <c:v>10761</c:v>
                      </c:pt>
                      <c:pt idx="1333">
                        <c:v>5772</c:v>
                      </c:pt>
                      <c:pt idx="1334">
                        <c:v>7314</c:v>
                      </c:pt>
                      <c:pt idx="1335">
                        <c:v>7991</c:v>
                      </c:pt>
                      <c:pt idx="1336">
                        <c:v>9071</c:v>
                      </c:pt>
                      <c:pt idx="1337">
                        <c:v>9619</c:v>
                      </c:pt>
                      <c:pt idx="1338">
                        <c:v>10096</c:v>
                      </c:pt>
                      <c:pt idx="1339">
                        <c:v>10368</c:v>
                      </c:pt>
                      <c:pt idx="1340">
                        <c:v>10453</c:v>
                      </c:pt>
                      <c:pt idx="1341">
                        <c:v>13225</c:v>
                      </c:pt>
                      <c:pt idx="1342">
                        <c:v>4163</c:v>
                      </c:pt>
                      <c:pt idx="1343">
                        <c:v>4537</c:v>
                      </c:pt>
                      <c:pt idx="1344">
                        <c:v>4591</c:v>
                      </c:pt>
                      <c:pt idx="1345">
                        <c:v>4960</c:v>
                      </c:pt>
                      <c:pt idx="1346">
                        <c:v>4978</c:v>
                      </c:pt>
                      <c:pt idx="1347">
                        <c:v>6397</c:v>
                      </c:pt>
                      <c:pt idx="1348">
                        <c:v>12936</c:v>
                      </c:pt>
                      <c:pt idx="1349">
                        <c:v>13770</c:v>
                      </c:pt>
                      <c:pt idx="1350">
                        <c:v>4051</c:v>
                      </c:pt>
                      <c:pt idx="1351">
                        <c:v>5486</c:v>
                      </c:pt>
                      <c:pt idx="1352">
                        <c:v>6439</c:v>
                      </c:pt>
                      <c:pt idx="1353">
                        <c:v>8120</c:v>
                      </c:pt>
                      <c:pt idx="1354">
                        <c:v>4507</c:v>
                      </c:pt>
                      <c:pt idx="1355">
                        <c:v>5390</c:v>
                      </c:pt>
                      <c:pt idx="1356">
                        <c:v>7654</c:v>
                      </c:pt>
                      <c:pt idx="1357">
                        <c:v>13120</c:v>
                      </c:pt>
                      <c:pt idx="1358">
                        <c:v>4728</c:v>
                      </c:pt>
                      <c:pt idx="1359">
                        <c:v>6347</c:v>
                      </c:pt>
                      <c:pt idx="1360">
                        <c:v>6728</c:v>
                      </c:pt>
                      <c:pt idx="1361">
                        <c:v>6796</c:v>
                      </c:pt>
                      <c:pt idx="1362">
                        <c:v>9208</c:v>
                      </c:pt>
                      <c:pt idx="1363">
                        <c:v>10854</c:v>
                      </c:pt>
                      <c:pt idx="1364">
                        <c:v>4936</c:v>
                      </c:pt>
                      <c:pt idx="1365">
                        <c:v>5441</c:v>
                      </c:pt>
                      <c:pt idx="1366">
                        <c:v>10596</c:v>
                      </c:pt>
                      <c:pt idx="1367">
                        <c:v>8446</c:v>
                      </c:pt>
                      <c:pt idx="1368">
                        <c:v>7525</c:v>
                      </c:pt>
                      <c:pt idx="1369">
                        <c:v>8381</c:v>
                      </c:pt>
                      <c:pt idx="1370">
                        <c:v>10448</c:v>
                      </c:pt>
                      <c:pt idx="1371">
                        <c:v>10934</c:v>
                      </c:pt>
                      <c:pt idx="1372">
                        <c:v>11836</c:v>
                      </c:pt>
                      <c:pt idx="1373">
                        <c:v>5940</c:v>
                      </c:pt>
                      <c:pt idx="1374">
                        <c:v>10686</c:v>
                      </c:pt>
                      <c:pt idx="1375">
                        <c:v>5160</c:v>
                      </c:pt>
                      <c:pt idx="1376">
                        <c:v>10239</c:v>
                      </c:pt>
                      <c:pt idx="1377">
                        <c:v>13695</c:v>
                      </c:pt>
                      <c:pt idx="1378">
                        <c:v>5380</c:v>
                      </c:pt>
                      <c:pt idx="1379">
                        <c:v>13212</c:v>
                      </c:pt>
                      <c:pt idx="1380">
                        <c:v>13872</c:v>
                      </c:pt>
                      <c:pt idx="1381">
                        <c:v>5171</c:v>
                      </c:pt>
                      <c:pt idx="1382">
                        <c:v>5473</c:v>
                      </c:pt>
                      <c:pt idx="1383">
                        <c:v>7637</c:v>
                      </c:pt>
                      <c:pt idx="1384">
                        <c:v>5220</c:v>
                      </c:pt>
                      <c:pt idx="1385">
                        <c:v>5405</c:v>
                      </c:pt>
                      <c:pt idx="1386">
                        <c:v>10266</c:v>
                      </c:pt>
                      <c:pt idx="1387">
                        <c:v>1200</c:v>
                      </c:pt>
                      <c:pt idx="1388">
                        <c:v>1569</c:v>
                      </c:pt>
                      <c:pt idx="1389">
                        <c:v>1878</c:v>
                      </c:pt>
                      <c:pt idx="1390">
                        <c:v>1675</c:v>
                      </c:pt>
                      <c:pt idx="1391">
                        <c:v>2121</c:v>
                      </c:pt>
                      <c:pt idx="1392">
                        <c:v>2325</c:v>
                      </c:pt>
                      <c:pt idx="1393">
                        <c:v>2044</c:v>
                      </c:pt>
                      <c:pt idx="1394">
                        <c:v>2323</c:v>
                      </c:pt>
                      <c:pt idx="1395">
                        <c:v>2678</c:v>
                      </c:pt>
                      <c:pt idx="1396">
                        <c:v>2728</c:v>
                      </c:pt>
                      <c:pt idx="1397">
                        <c:v>2783</c:v>
                      </c:pt>
                      <c:pt idx="1398">
                        <c:v>2174</c:v>
                      </c:pt>
                      <c:pt idx="1399">
                        <c:v>2380</c:v>
                      </c:pt>
                      <c:pt idx="1400">
                        <c:v>2610</c:v>
                      </c:pt>
                      <c:pt idx="1401">
                        <c:v>2679</c:v>
                      </c:pt>
                      <c:pt idx="1402">
                        <c:v>2716</c:v>
                      </c:pt>
                      <c:pt idx="1403">
                        <c:v>3447</c:v>
                      </c:pt>
                      <c:pt idx="1404">
                        <c:v>1790</c:v>
                      </c:pt>
                      <c:pt idx="1405">
                        <c:v>2275</c:v>
                      </c:pt>
                      <c:pt idx="1406">
                        <c:v>2322</c:v>
                      </c:pt>
                      <c:pt idx="1407">
                        <c:v>2033</c:v>
                      </c:pt>
                      <c:pt idx="1408">
                        <c:v>2400</c:v>
                      </c:pt>
                      <c:pt idx="1409">
                        <c:v>3202</c:v>
                      </c:pt>
                      <c:pt idx="1410">
                        <c:v>1118</c:v>
                      </c:pt>
                      <c:pt idx="1411">
                        <c:v>2096</c:v>
                      </c:pt>
                      <c:pt idx="1412">
                        <c:v>2413</c:v>
                      </c:pt>
                      <c:pt idx="1413">
                        <c:v>4400</c:v>
                      </c:pt>
                      <c:pt idx="1414">
                        <c:v>2966</c:v>
                      </c:pt>
                      <c:pt idx="1415">
                        <c:v>2534</c:v>
                      </c:pt>
                      <c:pt idx="1416">
                        <c:v>3041</c:v>
                      </c:pt>
                      <c:pt idx="1417">
                        <c:v>3540</c:v>
                      </c:pt>
                      <c:pt idx="1418">
                        <c:v>1052</c:v>
                      </c:pt>
                      <c:pt idx="1419">
                        <c:v>2856</c:v>
                      </c:pt>
                      <c:pt idx="1420">
                        <c:v>2909</c:v>
                      </c:pt>
                      <c:pt idx="1421">
                        <c:v>1091</c:v>
                      </c:pt>
                      <c:pt idx="1422">
                        <c:v>2157</c:v>
                      </c:pt>
                      <c:pt idx="1423">
                        <c:v>2297</c:v>
                      </c:pt>
                      <c:pt idx="1424">
                        <c:v>2642</c:v>
                      </c:pt>
                      <c:pt idx="1425">
                        <c:v>2760</c:v>
                      </c:pt>
                      <c:pt idx="1426">
                        <c:v>2800</c:v>
                      </c:pt>
                      <c:pt idx="1427">
                        <c:v>1081</c:v>
                      </c:pt>
                      <c:pt idx="1428">
                        <c:v>2033</c:v>
                      </c:pt>
                      <c:pt idx="1429">
                        <c:v>2476</c:v>
                      </c:pt>
                      <c:pt idx="1430">
                        <c:v>2983</c:v>
                      </c:pt>
                      <c:pt idx="1431">
                        <c:v>1359</c:v>
                      </c:pt>
                      <c:pt idx="1432">
                        <c:v>2302</c:v>
                      </c:pt>
                      <c:pt idx="1433">
                        <c:v>2329</c:v>
                      </c:pt>
                      <c:pt idx="1434">
                        <c:v>2785</c:v>
                      </c:pt>
                      <c:pt idx="1435">
                        <c:v>2789</c:v>
                      </c:pt>
                      <c:pt idx="1436">
                        <c:v>2791</c:v>
                      </c:pt>
                      <c:pt idx="1437">
                        <c:v>3067</c:v>
                      </c:pt>
                      <c:pt idx="1438">
                        <c:v>2269</c:v>
                      </c:pt>
                      <c:pt idx="1439">
                        <c:v>2827</c:v>
                      </c:pt>
                      <c:pt idx="1440">
                        <c:v>3931</c:v>
                      </c:pt>
                      <c:pt idx="1441">
                        <c:v>2342</c:v>
                      </c:pt>
                      <c:pt idx="1442">
                        <c:v>2851</c:v>
                      </c:pt>
                      <c:pt idx="1443">
                        <c:v>2220</c:v>
                      </c:pt>
                      <c:pt idx="1444">
                        <c:v>2231</c:v>
                      </c:pt>
                      <c:pt idx="1445">
                        <c:v>2308</c:v>
                      </c:pt>
                      <c:pt idx="1446">
                        <c:v>2351</c:v>
                      </c:pt>
                      <c:pt idx="1447">
                        <c:v>2579</c:v>
                      </c:pt>
                      <c:pt idx="1448">
                        <c:v>2014</c:v>
                      </c:pt>
                      <c:pt idx="1449">
                        <c:v>2404</c:v>
                      </c:pt>
                      <c:pt idx="1450">
                        <c:v>2430</c:v>
                      </c:pt>
                      <c:pt idx="1451">
                        <c:v>2572</c:v>
                      </c:pt>
                      <c:pt idx="1452">
                        <c:v>2644</c:v>
                      </c:pt>
                      <c:pt idx="1453">
                        <c:v>3407</c:v>
                      </c:pt>
                      <c:pt idx="1454">
                        <c:v>4502</c:v>
                      </c:pt>
                      <c:pt idx="1455">
                        <c:v>2793</c:v>
                      </c:pt>
                      <c:pt idx="1456">
                        <c:v>2973</c:v>
                      </c:pt>
                      <c:pt idx="1457">
                        <c:v>2858</c:v>
                      </c:pt>
                      <c:pt idx="1458">
                        <c:v>2899</c:v>
                      </c:pt>
                      <c:pt idx="1459">
                        <c:v>5405</c:v>
                      </c:pt>
                      <c:pt idx="1460">
                        <c:v>2086</c:v>
                      </c:pt>
                      <c:pt idx="1461">
                        <c:v>3140</c:v>
                      </c:pt>
                      <c:pt idx="1462">
                        <c:v>6632</c:v>
                      </c:pt>
                      <c:pt idx="1463">
                        <c:v>2976</c:v>
                      </c:pt>
                      <c:pt idx="1464">
                        <c:v>3294</c:v>
                      </c:pt>
                      <c:pt idx="1465">
                        <c:v>2655</c:v>
                      </c:pt>
                      <c:pt idx="1466">
                        <c:v>2683</c:v>
                      </c:pt>
                      <c:pt idx="1467">
                        <c:v>3875</c:v>
                      </c:pt>
                      <c:pt idx="1468">
                        <c:v>3482</c:v>
                      </c:pt>
                      <c:pt idx="1469">
                        <c:v>2306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51F4-471C-9357-4320B34D56BD}"/>
                  </c:ext>
                </c:extLst>
              </c15:ser>
            </c15:filteredScatterSeries>
          </c:ext>
        </c:extLst>
      </c:scatterChart>
      <c:valAx>
        <c:axId val="398572600"/>
        <c:scaling>
          <c:orientation val="minMax"/>
          <c:max val="65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569320"/>
        <c:crosses val="autoZero"/>
        <c:crossBetween val="midCat"/>
      </c:valAx>
      <c:valAx>
        <c:axId val="398569320"/>
        <c:scaling>
          <c:orientation val="minMax"/>
          <c:max val="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Monthly income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572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Age and Employee Count By Job Role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2"/>
          <c:tx>
            <c:v>HealthcareRep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203200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Sheet1!$B$2</c:f>
              <c:numCache>
                <c:formatCode>General</c:formatCode>
                <c:ptCount val="1"/>
                <c:pt idx="0">
                  <c:v>131</c:v>
                </c:pt>
              </c:numCache>
            </c:numRef>
          </c:xVal>
          <c:yVal>
            <c:numRef>
              <c:f>Sheet1!$C$2</c:f>
              <c:numCache>
                <c:formatCode>0.0</c:formatCode>
                <c:ptCount val="1"/>
                <c:pt idx="0">
                  <c:v>39.809160305343511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E2B-4F14-AD55-C2A897D26E0E}"/>
            </c:ext>
          </c:extLst>
        </c:ser>
        <c:ser>
          <c:idx val="3"/>
          <c:order val="3"/>
          <c:tx>
            <c:v>HR</c:v>
          </c:tx>
          <c:spPr>
            <a:ln w="25400" cap="rnd">
              <a:noFill/>
              <a:round/>
            </a:ln>
            <a:effectLst/>
          </c:spPr>
          <c:marker>
            <c:symbol val="x"/>
            <c:size val="6"/>
            <c:spPr>
              <a:noFill/>
              <a:ln w="203200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Sheet1!$B$3</c:f>
              <c:numCache>
                <c:formatCode>General</c:formatCode>
                <c:ptCount val="1"/>
                <c:pt idx="0">
                  <c:v>52</c:v>
                </c:pt>
              </c:numCache>
            </c:numRef>
          </c:xVal>
          <c:yVal>
            <c:numRef>
              <c:f>Sheet1!$C$3</c:f>
              <c:numCache>
                <c:formatCode>0.0</c:formatCode>
                <c:ptCount val="1"/>
                <c:pt idx="0">
                  <c:v>35.5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E2B-4F14-AD55-C2A897D26E0E}"/>
            </c:ext>
          </c:extLst>
        </c:ser>
        <c:ser>
          <c:idx val="4"/>
          <c:order val="4"/>
          <c:tx>
            <c:v>LabTech</c:v>
          </c:tx>
          <c:spPr>
            <a:ln w="25400" cap="rnd">
              <a:noFill/>
              <a:round/>
            </a:ln>
            <a:effectLst/>
          </c:spPr>
          <c:marker>
            <c:symbol val="star"/>
            <c:size val="6"/>
            <c:spPr>
              <a:noFill/>
              <a:ln w="203200">
                <a:solidFill>
                  <a:schemeClr val="accent5"/>
                </a:solidFill>
                <a:round/>
              </a:ln>
              <a:effectLst/>
            </c:spPr>
          </c:marker>
          <c:xVal>
            <c:numRef>
              <c:f>Sheet1!$B$4</c:f>
              <c:numCache>
                <c:formatCode>General</c:formatCode>
                <c:ptCount val="1"/>
                <c:pt idx="0">
                  <c:v>259</c:v>
                </c:pt>
              </c:numCache>
            </c:numRef>
          </c:xVal>
          <c:yVal>
            <c:numRef>
              <c:f>Sheet1!$C$4</c:f>
              <c:numCache>
                <c:formatCode>0.0</c:formatCode>
                <c:ptCount val="1"/>
                <c:pt idx="0">
                  <c:v>34.096525096525099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E2B-4F14-AD55-C2A897D26E0E}"/>
            </c:ext>
          </c:extLst>
        </c:ser>
        <c:ser>
          <c:idx val="5"/>
          <c:order val="5"/>
          <c:tx>
            <c:v>Manager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203200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Sheet1!$B$5</c:f>
              <c:numCache>
                <c:formatCode>General</c:formatCode>
                <c:ptCount val="1"/>
                <c:pt idx="0">
                  <c:v>102</c:v>
                </c:pt>
              </c:numCache>
            </c:numRef>
          </c:xVal>
          <c:yVal>
            <c:numRef>
              <c:f>Sheet1!$C$5</c:f>
              <c:numCache>
                <c:formatCode>0.0</c:formatCode>
                <c:ptCount val="1"/>
                <c:pt idx="0">
                  <c:v>46.764705882352942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E2B-4F14-AD55-C2A897D26E0E}"/>
            </c:ext>
          </c:extLst>
        </c:ser>
        <c:ser>
          <c:idx val="6"/>
          <c:order val="6"/>
          <c:tx>
            <c:v>ManufactDir</c:v>
          </c:tx>
          <c:spPr>
            <a:ln w="25400" cap="rnd">
              <a:noFill/>
              <a:round/>
            </a:ln>
            <a:effectLst/>
          </c:spPr>
          <c:marker>
            <c:symbol val="plus"/>
            <c:size val="6"/>
            <c:spPr>
              <a:noFill/>
              <a:ln w="203200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Sheet1!$B$6</c:f>
              <c:numCache>
                <c:formatCode>General</c:formatCode>
                <c:ptCount val="1"/>
                <c:pt idx="0">
                  <c:v>145</c:v>
                </c:pt>
              </c:numCache>
            </c:numRef>
          </c:xVal>
          <c:yVal>
            <c:numRef>
              <c:f>Sheet1!$C$6</c:f>
              <c:numCache>
                <c:formatCode>0.0</c:formatCode>
                <c:ptCount val="1"/>
                <c:pt idx="0">
                  <c:v>38.296551724137935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E2B-4F14-AD55-C2A897D26E0E}"/>
            </c:ext>
          </c:extLst>
        </c:ser>
        <c:ser>
          <c:idx val="7"/>
          <c:order val="7"/>
          <c:tx>
            <c:v>ResearchScientist</c:v>
          </c:tx>
          <c:spPr>
            <a:ln w="25400" cap="rnd">
              <a:noFill/>
              <a:round/>
            </a:ln>
            <a:effectLst/>
          </c:spPr>
          <c:marker>
            <c:symbol val="dot"/>
            <c:size val="6"/>
            <c:spPr>
              <a:solidFill>
                <a:schemeClr val="accent2">
                  <a:lumMod val="60000"/>
                </a:schemeClr>
              </a:solidFill>
              <a:ln w="203200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Sheet1!$B$8</c:f>
              <c:numCache>
                <c:formatCode>General</c:formatCode>
                <c:ptCount val="1"/>
                <c:pt idx="0">
                  <c:v>292</c:v>
                </c:pt>
              </c:numCache>
            </c:numRef>
          </c:xVal>
          <c:yVal>
            <c:numRef>
              <c:f>Sheet1!$C$8</c:f>
              <c:numCache>
                <c:formatCode>0.0</c:formatCode>
                <c:ptCount val="1"/>
                <c:pt idx="0">
                  <c:v>34.236301369863014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6E2B-4F14-AD55-C2A897D26E0E}"/>
            </c:ext>
          </c:extLst>
        </c:ser>
        <c:ser>
          <c:idx val="8"/>
          <c:order val="8"/>
          <c:tx>
            <c:v>SalesExec</c:v>
          </c:tx>
          <c:spPr>
            <a:ln w="25400" cap="rnd">
              <a:noFill/>
              <a:round/>
            </a:ln>
            <a:effectLst/>
          </c:spPr>
          <c:marker>
            <c:symbol val="dash"/>
            <c:size val="6"/>
            <c:spPr>
              <a:solidFill>
                <a:schemeClr val="accent3">
                  <a:lumMod val="60000"/>
                </a:schemeClr>
              </a:solidFill>
              <a:ln w="203200">
                <a:solidFill>
                  <a:schemeClr val="accent3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Sheet1!$B$9</c:f>
              <c:numCache>
                <c:formatCode>General</c:formatCode>
                <c:ptCount val="1"/>
                <c:pt idx="0">
                  <c:v>326</c:v>
                </c:pt>
              </c:numCache>
            </c:numRef>
          </c:xVal>
          <c:yVal>
            <c:numRef>
              <c:f>Sheet1!$C$9</c:f>
              <c:numCache>
                <c:formatCode>0.0</c:formatCode>
                <c:ptCount val="1"/>
                <c:pt idx="0">
                  <c:v>36.889570552147241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6E2B-4F14-AD55-C2A897D26E0E}"/>
            </c:ext>
          </c:extLst>
        </c:ser>
        <c:ser>
          <c:idx val="9"/>
          <c:order val="9"/>
          <c:tx>
            <c:v>SalesRep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4">
                  <a:lumMod val="60000"/>
                </a:schemeClr>
              </a:solidFill>
              <a:ln w="203200">
                <a:solidFill>
                  <a:schemeClr val="accent4">
                    <a:lumMod val="60000"/>
                  </a:schemeClr>
                </a:solidFill>
                <a:round/>
              </a:ln>
              <a:effectLst/>
            </c:spPr>
          </c:marker>
          <c:xVal>
            <c:numRef>
              <c:f>Sheet1!$B$10</c:f>
              <c:numCache>
                <c:formatCode>General</c:formatCode>
                <c:ptCount val="1"/>
                <c:pt idx="0">
                  <c:v>83</c:v>
                </c:pt>
              </c:numCache>
            </c:numRef>
          </c:xVal>
          <c:yVal>
            <c:numRef>
              <c:f>Sheet1!$C$10</c:f>
              <c:numCache>
                <c:formatCode>0.0</c:formatCode>
                <c:ptCount val="1"/>
                <c:pt idx="0">
                  <c:v>30.361445783132531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E2B-4F14-AD55-C2A897D26E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949216"/>
        <c:axId val="503949544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AverageAge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diamond"/>
                  <c:size val="6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  <a:round/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strCache>
                      <c:ptCount val="9"/>
                      <c:pt idx="0">
                        <c:v>Healthcare Representative</c:v>
                      </c:pt>
                      <c:pt idx="1">
                        <c:v>Human Resources</c:v>
                      </c:pt>
                      <c:pt idx="2">
                        <c:v>Laboratory Technician</c:v>
                      </c:pt>
                      <c:pt idx="3">
                        <c:v>Manager</c:v>
                      </c:pt>
                      <c:pt idx="4">
                        <c:v>Manufacturing Director</c:v>
                      </c:pt>
                      <c:pt idx="5">
                        <c:v>Research Director</c:v>
                      </c:pt>
                      <c:pt idx="6">
                        <c:v>Research Scientist</c:v>
                      </c:pt>
                      <c:pt idx="7">
                        <c:v>Sales Executive</c:v>
                      </c:pt>
                      <c:pt idx="8">
                        <c:v>Sales Representative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Sheet1!$C$2:$C$10</c15:sqref>
                        </c15:formulaRef>
                      </c:ext>
                    </c:extLst>
                    <c:numCache>
                      <c:formatCode>0.0</c:formatCode>
                      <c:ptCount val="9"/>
                      <c:pt idx="0">
                        <c:v>39.809160305343511</c:v>
                      </c:pt>
                      <c:pt idx="1">
                        <c:v>35.5</c:v>
                      </c:pt>
                      <c:pt idx="2">
                        <c:v>34.096525096525099</c:v>
                      </c:pt>
                      <c:pt idx="3">
                        <c:v>46.764705882352942</c:v>
                      </c:pt>
                      <c:pt idx="4">
                        <c:v>38.296551724137935</c:v>
                      </c:pt>
                      <c:pt idx="5">
                        <c:v>44</c:v>
                      </c:pt>
                      <c:pt idx="6">
                        <c:v>34.236301369863014</c:v>
                      </c:pt>
                      <c:pt idx="7">
                        <c:v>36.889570552147241</c:v>
                      </c:pt>
                      <c:pt idx="8">
                        <c:v>30.361445783132531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6E2B-4F14-AD55-C2A897D26E0E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Count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square"/>
                  <c:size val="6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  <a:round/>
                    </a:ln>
                    <a:effectLst/>
                  </c:spPr>
                </c:marker>
                <c:xVal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strCache>
                      <c:ptCount val="9"/>
                      <c:pt idx="0">
                        <c:v>Healthcare Representative</c:v>
                      </c:pt>
                      <c:pt idx="1">
                        <c:v>Human Resources</c:v>
                      </c:pt>
                      <c:pt idx="2">
                        <c:v>Laboratory Technician</c:v>
                      </c:pt>
                      <c:pt idx="3">
                        <c:v>Manager</c:v>
                      </c:pt>
                      <c:pt idx="4">
                        <c:v>Manufacturing Director</c:v>
                      </c:pt>
                      <c:pt idx="5">
                        <c:v>Research Director</c:v>
                      </c:pt>
                      <c:pt idx="6">
                        <c:v>Research Scientist</c:v>
                      </c:pt>
                      <c:pt idx="7">
                        <c:v>Sales Executive</c:v>
                      </c:pt>
                      <c:pt idx="8">
                        <c:v>Sales Representative</c:v>
                      </c:pt>
                    </c:strCache>
                  </c:str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Sheet1!$B$2:$B$10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131</c:v>
                      </c:pt>
                      <c:pt idx="1">
                        <c:v>52</c:v>
                      </c:pt>
                      <c:pt idx="2">
                        <c:v>259</c:v>
                      </c:pt>
                      <c:pt idx="3">
                        <c:v>102</c:v>
                      </c:pt>
                      <c:pt idx="4">
                        <c:v>145</c:v>
                      </c:pt>
                      <c:pt idx="5">
                        <c:v>80</c:v>
                      </c:pt>
                      <c:pt idx="6">
                        <c:v>292</c:v>
                      </c:pt>
                      <c:pt idx="7">
                        <c:v>326</c:v>
                      </c:pt>
                      <c:pt idx="8">
                        <c:v>83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6E2B-4F14-AD55-C2A897D26E0E}"/>
                  </c:ext>
                </c:extLst>
              </c15:ser>
            </c15:filteredScatterSeries>
          </c:ext>
        </c:extLst>
      </c:scatterChart>
      <c:valAx>
        <c:axId val="503949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Employee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949544"/>
        <c:crosses val="autoZero"/>
        <c:crossBetween val="midCat"/>
      </c:valAx>
      <c:valAx>
        <c:axId val="503949544"/>
        <c:scaling>
          <c:orientation val="minMax"/>
          <c:max val="50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949216"/>
        <c:crosses val="autoZero"/>
        <c:crossBetween val="midCat"/>
        <c:majorUnit val="4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EMPLOYEE</a:t>
            </a:r>
            <a:r>
              <a:rPr lang="en-US" baseline="0" dirty="0"/>
              <a:t> COUNT BY JOB ROLE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3650A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Human Resources</c:v>
                </c:pt>
                <c:pt idx="1">
                  <c:v>Research Director</c:v>
                </c:pt>
                <c:pt idx="2">
                  <c:v>Sales Representative</c:v>
                </c:pt>
                <c:pt idx="3">
                  <c:v>Manager</c:v>
                </c:pt>
                <c:pt idx="4">
                  <c:v>Healthcare Representative</c:v>
                </c:pt>
                <c:pt idx="5">
                  <c:v>Manufacturing Director</c:v>
                </c:pt>
                <c:pt idx="6">
                  <c:v>Laboratory Technician</c:v>
                </c:pt>
                <c:pt idx="7">
                  <c:v>Research Scientist</c:v>
                </c:pt>
                <c:pt idx="8">
                  <c:v>Sales Executive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52</c:v>
                </c:pt>
                <c:pt idx="1">
                  <c:v>80</c:v>
                </c:pt>
                <c:pt idx="2">
                  <c:v>83</c:v>
                </c:pt>
                <c:pt idx="3">
                  <c:v>102</c:v>
                </c:pt>
                <c:pt idx="4">
                  <c:v>131</c:v>
                </c:pt>
                <c:pt idx="5">
                  <c:v>145</c:v>
                </c:pt>
                <c:pt idx="6">
                  <c:v>259</c:v>
                </c:pt>
                <c:pt idx="7">
                  <c:v>292</c:v>
                </c:pt>
                <c:pt idx="8">
                  <c:v>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39-4D2B-8192-AE115223316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05524032"/>
        <c:axId val="505519112"/>
      </c:barChart>
      <c:catAx>
        <c:axId val="505524032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519112"/>
        <c:crosses val="autoZero"/>
        <c:auto val="1"/>
        <c:lblAlgn val="ctr"/>
        <c:lblOffset val="100"/>
        <c:noMultiLvlLbl val="0"/>
      </c:catAx>
      <c:valAx>
        <c:axId val="505519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EMPLOYEE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52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Relationship</a:t>
            </a:r>
            <a:r>
              <a:rPr lang="en-US" sz="1400" baseline="0" dirty="0"/>
              <a:t> between Job Involvement and Job Satisfaction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Satisfaction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Job Involvement 1</c:v>
                </c:pt>
                <c:pt idx="1">
                  <c:v>Job Involvement 2</c:v>
                </c:pt>
                <c:pt idx="2">
                  <c:v>Job Involvement 3</c:v>
                </c:pt>
                <c:pt idx="3">
                  <c:v>Job Involvement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</c:v>
                </c:pt>
                <c:pt idx="1">
                  <c:v>75</c:v>
                </c:pt>
                <c:pt idx="2">
                  <c:v>166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85-4D91-8F25-D000B49A73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Satisfaction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Job Involvement 1</c:v>
                </c:pt>
                <c:pt idx="1">
                  <c:v>Job Involvement 2</c:v>
                </c:pt>
                <c:pt idx="2">
                  <c:v>Job Involvement 3</c:v>
                </c:pt>
                <c:pt idx="3">
                  <c:v>Job Involvement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81</c:v>
                </c:pt>
                <c:pt idx="2">
                  <c:v>164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85-4D91-8F25-D000B49A73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Satisfaction 3</c:v>
                </c:pt>
              </c:strCache>
            </c:strRef>
          </c:tx>
          <c:spPr>
            <a:solidFill>
              <a:srgbClr val="3650A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Job Involvement 1</c:v>
                </c:pt>
                <c:pt idx="1">
                  <c:v>Job Involvement 2</c:v>
                </c:pt>
                <c:pt idx="2">
                  <c:v>Job Involvement 3</c:v>
                </c:pt>
                <c:pt idx="3">
                  <c:v>Job Involvement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28</c:v>
                </c:pt>
                <c:pt idx="1">
                  <c:v>108</c:v>
                </c:pt>
                <c:pt idx="2">
                  <c:v>263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85-4D91-8F25-D000B49A73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Satisfaction 4</c:v>
                </c:pt>
              </c:strCache>
            </c:strRef>
          </c:tx>
          <c:spPr>
            <a:solidFill>
              <a:srgbClr val="CD202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Job Involvement 1</c:v>
                </c:pt>
                <c:pt idx="1">
                  <c:v>Job Involvement 2</c:v>
                </c:pt>
                <c:pt idx="2">
                  <c:v>Job Involvement 3</c:v>
                </c:pt>
                <c:pt idx="3">
                  <c:v>Job Involvement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31</c:v>
                </c:pt>
                <c:pt idx="1">
                  <c:v>111</c:v>
                </c:pt>
                <c:pt idx="2">
                  <c:v>275</c:v>
                </c:pt>
                <c:pt idx="3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59-4302-8A38-9A044A731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628886232"/>
        <c:axId val="628885904"/>
      </c:barChart>
      <c:catAx>
        <c:axId val="62888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885904"/>
        <c:crosses val="autoZero"/>
        <c:auto val="1"/>
        <c:lblAlgn val="ctr"/>
        <c:lblOffset val="100"/>
        <c:noMultiLvlLbl val="0"/>
      </c:catAx>
      <c:valAx>
        <c:axId val="62888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886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0.7795</cdr:x>
      <cdr:y>0.4566</cdr:y>
    </cdr:from>
    <cdr:to>
      <cdr:x>0.99213</cdr:x>
      <cdr:y>0.59595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C98CC643-BF2E-4CDD-8EED-62B3486A31F9}"/>
            </a:ext>
          </a:extLst>
        </cdr:cNvPr>
        <cdr:cNvGrpSpPr/>
      </cdr:nvGrpSpPr>
      <cdr:grpSpPr>
        <a:xfrm xmlns:a="http://schemas.openxmlformats.org/drawingml/2006/main">
          <a:off x="8327935" y="1879088"/>
          <a:ext cx="2271672" cy="573480"/>
          <a:chOff x="8327931" y="1879102"/>
          <a:chExt cx="2271713" cy="573482"/>
        </a:xfrm>
      </cdr:grpSpPr>
      <cdr:sp macro="" textlink="">
        <cdr:nvSpPr>
          <cdr:cNvPr id="2" name="Rectangle 1">
            <a:extLst xmlns:a="http://schemas.openxmlformats.org/drawingml/2006/main">
              <a:ext uri="{FF2B5EF4-FFF2-40B4-BE49-F238E27FC236}">
                <a16:creationId xmlns:a16="http://schemas.microsoft.com/office/drawing/2014/main" id="{B94B9739-837D-4DC8-BCA4-8244D8541446}"/>
              </a:ext>
            </a:extLst>
          </cdr:cNvPr>
          <cdr:cNvSpPr/>
        </cdr:nvSpPr>
        <cdr:spPr>
          <a:xfrm xmlns:a="http://schemas.openxmlformats.org/drawingml/2006/main">
            <a:off x="8856568" y="1879102"/>
            <a:ext cx="1743076" cy="357187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 lIns="0" tIns="0" rIns="0" bIns="0"/>
          <a:lstStyle xmlns:a="http://schemas.openxmlformats.org/drawingml/2006/main"/>
          <a:p xmlns:a="http://schemas.openxmlformats.org/drawingml/2006/main">
            <a:r>
              <a:rPr lang="en-US" dirty="0" err="1">
                <a:solidFill>
                  <a:srgbClr val="3650A9"/>
                </a:solidFill>
              </a:rPr>
              <a:t>DDSAnalytics</a:t>
            </a:r>
            <a:r>
              <a:rPr lang="en-US" dirty="0">
                <a:solidFill>
                  <a:srgbClr val="3650A9"/>
                </a:solidFill>
              </a:rPr>
              <a:t> Attrition Rate (16.12%)</a:t>
            </a:r>
          </a:p>
        </cdr:txBody>
      </cdr:sp>
      <cdr:sp macro="" textlink="">
        <cdr:nvSpPr>
          <cdr:cNvPr id="3" name="Arrow: Bent 2">
            <a:extLst xmlns:a="http://schemas.openxmlformats.org/drawingml/2006/main">
              <a:ext uri="{FF2B5EF4-FFF2-40B4-BE49-F238E27FC236}">
                <a16:creationId xmlns:a16="http://schemas.microsoft.com/office/drawing/2014/main" id="{BD17972D-C5D2-45D4-80C4-668B8AE461C6}"/>
              </a:ext>
            </a:extLst>
          </cdr:cNvPr>
          <cdr:cNvSpPr/>
        </cdr:nvSpPr>
        <cdr:spPr>
          <a:xfrm xmlns:a="http://schemas.openxmlformats.org/drawingml/2006/main" rot="5400000" flipV="1">
            <a:off x="8311262" y="1964428"/>
            <a:ext cx="504825" cy="471487"/>
          </a:xfrm>
          <a:prstGeom xmlns:a="http://schemas.openxmlformats.org/drawingml/2006/main" prst="bentArrow">
            <a:avLst>
              <a:gd name="adj1" fmla="val 22170"/>
              <a:gd name="adj2" fmla="val 25000"/>
              <a:gd name="adj3" fmla="val 33490"/>
              <a:gd name="adj4" fmla="val 45637"/>
            </a:avLst>
          </a:prstGeom>
          <a:solidFill xmlns:a="http://schemas.openxmlformats.org/drawingml/2006/main">
            <a:srgbClr val="CD2027"/>
          </a:solidFill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en-US"/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0.7795</cdr:x>
      <cdr:y>0.4566</cdr:y>
    </cdr:from>
    <cdr:to>
      <cdr:x>0.99213</cdr:x>
      <cdr:y>0.59595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C98CC643-BF2E-4CDD-8EED-62B3486A31F9}"/>
            </a:ext>
          </a:extLst>
        </cdr:cNvPr>
        <cdr:cNvGrpSpPr/>
      </cdr:nvGrpSpPr>
      <cdr:grpSpPr>
        <a:xfrm xmlns:a="http://schemas.openxmlformats.org/drawingml/2006/main">
          <a:off x="8327935" y="1879088"/>
          <a:ext cx="2271672" cy="573480"/>
          <a:chOff x="8327931" y="1879102"/>
          <a:chExt cx="2271713" cy="573482"/>
        </a:xfrm>
      </cdr:grpSpPr>
      <cdr:sp macro="" textlink="">
        <cdr:nvSpPr>
          <cdr:cNvPr id="2" name="Rectangle 1">
            <a:extLst xmlns:a="http://schemas.openxmlformats.org/drawingml/2006/main">
              <a:ext uri="{FF2B5EF4-FFF2-40B4-BE49-F238E27FC236}">
                <a16:creationId xmlns:a16="http://schemas.microsoft.com/office/drawing/2014/main" id="{B94B9739-837D-4DC8-BCA4-8244D8541446}"/>
              </a:ext>
            </a:extLst>
          </cdr:cNvPr>
          <cdr:cNvSpPr/>
        </cdr:nvSpPr>
        <cdr:spPr>
          <a:xfrm xmlns:a="http://schemas.openxmlformats.org/drawingml/2006/main">
            <a:off x="8856568" y="1879102"/>
            <a:ext cx="1743076" cy="357187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 lIns="0" tIns="0" rIns="0" bIns="0"/>
          <a:lstStyle xmlns:a="http://schemas.openxmlformats.org/drawingml/2006/main"/>
          <a:p xmlns:a="http://schemas.openxmlformats.org/drawingml/2006/main">
            <a:r>
              <a:rPr lang="en-US" dirty="0" err="1">
                <a:solidFill>
                  <a:srgbClr val="3650A9"/>
                </a:solidFill>
              </a:rPr>
              <a:t>DDSAnalytics</a:t>
            </a:r>
            <a:r>
              <a:rPr lang="en-US" dirty="0">
                <a:solidFill>
                  <a:srgbClr val="3650A9"/>
                </a:solidFill>
              </a:rPr>
              <a:t> Attrition Rate (16.12%)</a:t>
            </a:r>
          </a:p>
        </cdr:txBody>
      </cdr:sp>
      <cdr:sp macro="" textlink="">
        <cdr:nvSpPr>
          <cdr:cNvPr id="3" name="Arrow: Bent 2">
            <a:extLst xmlns:a="http://schemas.openxmlformats.org/drawingml/2006/main">
              <a:ext uri="{FF2B5EF4-FFF2-40B4-BE49-F238E27FC236}">
                <a16:creationId xmlns:a16="http://schemas.microsoft.com/office/drawing/2014/main" id="{BD17972D-C5D2-45D4-80C4-668B8AE461C6}"/>
              </a:ext>
            </a:extLst>
          </cdr:cNvPr>
          <cdr:cNvSpPr/>
        </cdr:nvSpPr>
        <cdr:spPr>
          <a:xfrm xmlns:a="http://schemas.openxmlformats.org/drawingml/2006/main" rot="5400000" flipV="1">
            <a:off x="8311262" y="1964428"/>
            <a:ext cx="504825" cy="471487"/>
          </a:xfrm>
          <a:prstGeom xmlns:a="http://schemas.openxmlformats.org/drawingml/2006/main" prst="bentArrow">
            <a:avLst>
              <a:gd name="adj1" fmla="val 22170"/>
              <a:gd name="adj2" fmla="val 25000"/>
              <a:gd name="adj3" fmla="val 33490"/>
              <a:gd name="adj4" fmla="val 45637"/>
            </a:avLst>
          </a:prstGeom>
          <a:solidFill xmlns:a="http://schemas.openxmlformats.org/drawingml/2006/main">
            <a:srgbClr val="CD2027"/>
          </a:solidFill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en-US"/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07A51-76F3-415A-A869-DCBCF5130108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DB85D-F33E-4C39-A0B1-D1A2E4A13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4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5377-D01F-42EC-856F-E93615640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571"/>
            <a:ext cx="9144000" cy="17473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F386F-226A-412A-B2DA-5D7FE213D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1C316-06A5-4131-A0E3-75DB23A9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BAEF-C2BA-49DA-B98A-BD1A062DDDCE}" type="datetime1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49286-6486-4C96-B364-C72B703E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3BF69-CF25-41F0-BCD0-266FE127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mage result for smu logo">
            <a:extLst>
              <a:ext uri="{FF2B5EF4-FFF2-40B4-BE49-F238E27FC236}">
                <a16:creationId xmlns:a16="http://schemas.microsoft.com/office/drawing/2014/main" id="{9A90B946-46C9-4385-BF71-5A1EC4712D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4" y="298004"/>
            <a:ext cx="4521323" cy="146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C4CD-06CA-46F9-91CF-548D7B79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1"/>
            <a:ext cx="8229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D0A04-64C1-49C6-B86F-42E15BC2DDA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4488" indent="-344488">
              <a:buFontTx/>
              <a:buBlip>
                <a:blip r:embed="rId2"/>
              </a:buBlip>
              <a:defRPr/>
            </a:lvl1pPr>
            <a:lvl2pPr marL="914400" indent="-457200">
              <a:buFontTx/>
              <a:buBlip>
                <a:blip r:embed="rId3"/>
              </a:buBlip>
              <a:defRPr/>
            </a:lvl2pPr>
            <a:lvl3pPr marL="1314450" indent="-400050">
              <a:buFontTx/>
              <a:buBlip>
                <a:blip r:embed="rId4"/>
              </a:buBlip>
              <a:defRPr/>
            </a:lvl3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3EEBA-E9E0-4EEA-92A9-1398C162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15FC-452F-4065-9FD5-869E2D4E8F71}" type="datetime1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B797C-A120-434B-A7A7-BA4C4C86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SMU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67A97-1856-47C7-BCB0-4A5AF99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050" name="Picture 2" descr="Image result for smu mustang logo">
            <a:extLst>
              <a:ext uri="{FF2B5EF4-FFF2-40B4-BE49-F238E27FC236}">
                <a16:creationId xmlns:a16="http://schemas.microsoft.com/office/drawing/2014/main" id="{2F55F3ED-34A4-4488-B94F-9952445FC3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82" y="262238"/>
            <a:ext cx="2834025" cy="14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D75025-EB8F-445C-AEC4-DFF31FDA92B7}"/>
              </a:ext>
            </a:extLst>
          </p:cNvPr>
          <p:cNvSpPr/>
          <p:nvPr userDrawn="1"/>
        </p:nvSpPr>
        <p:spPr>
          <a:xfrm>
            <a:off x="0" y="0"/>
            <a:ext cx="720876" cy="6858000"/>
          </a:xfrm>
          <a:prstGeom prst="rect">
            <a:avLst/>
          </a:prstGeom>
          <a:solidFill>
            <a:srgbClr val="3650A9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Image result for smu logo">
            <a:extLst>
              <a:ext uri="{FF2B5EF4-FFF2-40B4-BE49-F238E27FC236}">
                <a16:creationId xmlns:a16="http://schemas.microsoft.com/office/drawing/2014/main" id="{D438CA96-EA09-40A5-B8F4-7B37EA60D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" y="177247"/>
            <a:ext cx="488465" cy="4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54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mu mustang logo">
            <a:extLst>
              <a:ext uri="{FF2B5EF4-FFF2-40B4-BE49-F238E27FC236}">
                <a16:creationId xmlns:a16="http://schemas.microsoft.com/office/drawing/2014/main" id="{D4A6E7B0-EFC5-41DD-A0E5-19E390411B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CD2027"/>
              </a:clrFrom>
              <a:clrTo>
                <a:srgbClr val="CD2027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75" y="1182115"/>
            <a:ext cx="9754250" cy="50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5BC114-D849-4B61-8527-30A94A6B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73807-6E10-4163-9BBD-C97243B75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6CF2F-C84C-4FDA-B6E8-DDBC3DDB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C08-E4DE-46DF-B5DA-4C7FD6004092}" type="datetime1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214BC-2ED4-4EF6-84DC-24CD6512E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SMU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22610-875B-46D7-9DE9-DCBE761F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0B55E-24F0-4ECE-8F2D-8AE3CA9F2093}"/>
              </a:ext>
            </a:extLst>
          </p:cNvPr>
          <p:cNvSpPr/>
          <p:nvPr userDrawn="1"/>
        </p:nvSpPr>
        <p:spPr>
          <a:xfrm>
            <a:off x="0" y="0"/>
            <a:ext cx="720876" cy="6858000"/>
          </a:xfrm>
          <a:prstGeom prst="rect">
            <a:avLst/>
          </a:prstGeom>
          <a:solidFill>
            <a:srgbClr val="3650A9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smu logo">
            <a:extLst>
              <a:ext uri="{FF2B5EF4-FFF2-40B4-BE49-F238E27FC236}">
                <a16:creationId xmlns:a16="http://schemas.microsoft.com/office/drawing/2014/main" id="{234AA345-7CB0-4D74-90B0-BBCF9BBEE4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" y="177247"/>
            <a:ext cx="488465" cy="4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48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3A1C-6F0C-4AB3-9F4B-0C24C8897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5C0A-5C64-484F-93DC-40BA9EA2E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  <a:lvl2pPr marL="914400" indent="-457200"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8C22C-88EE-447D-859F-1F6317294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  <a:lvl2pPr marL="914400" indent="-457200"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86A28-10C3-4A8B-92F7-C257F54C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A85D-ADC5-45AF-95E5-995F6F524628}" type="datetime1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0D056-123A-408D-A47A-44D472E8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SMU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FC3B7-645F-4AA5-8871-0DE0C2CC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smu mustang logo">
            <a:extLst>
              <a:ext uri="{FF2B5EF4-FFF2-40B4-BE49-F238E27FC236}">
                <a16:creationId xmlns:a16="http://schemas.microsoft.com/office/drawing/2014/main" id="{54165CE4-5A21-49D6-93FC-52A6F6AA15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82" y="262238"/>
            <a:ext cx="2834025" cy="14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B87534-8913-403E-9201-00C4ECE1A462}"/>
              </a:ext>
            </a:extLst>
          </p:cNvPr>
          <p:cNvSpPr/>
          <p:nvPr userDrawn="1"/>
        </p:nvSpPr>
        <p:spPr>
          <a:xfrm>
            <a:off x="0" y="0"/>
            <a:ext cx="720876" cy="6858000"/>
          </a:xfrm>
          <a:prstGeom prst="rect">
            <a:avLst/>
          </a:prstGeom>
          <a:solidFill>
            <a:srgbClr val="3650A9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Image result for smu logo">
            <a:extLst>
              <a:ext uri="{FF2B5EF4-FFF2-40B4-BE49-F238E27FC236}">
                <a16:creationId xmlns:a16="http://schemas.microsoft.com/office/drawing/2014/main" id="{B27A6C0A-BC74-485C-AF87-26AD1ADFD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" y="177247"/>
            <a:ext cx="488465" cy="4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16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C085-AF8F-4C4A-BB87-4028E931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84E166-AE52-4DFF-8237-EAE19261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5456-BDF6-4994-87E2-48364FD24398}" type="datetime1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FE795-4E6F-462D-9FBF-49016DB7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SMU Data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AF2E7-0355-4908-8790-9EBCCD68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smu mustang logo">
            <a:extLst>
              <a:ext uri="{FF2B5EF4-FFF2-40B4-BE49-F238E27FC236}">
                <a16:creationId xmlns:a16="http://schemas.microsoft.com/office/drawing/2014/main" id="{85DEC453-10C6-4D26-9898-4D384D5450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82" y="262238"/>
            <a:ext cx="2834025" cy="14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80361C-00E9-4038-A903-ADA3B0D0687F}"/>
              </a:ext>
            </a:extLst>
          </p:cNvPr>
          <p:cNvSpPr/>
          <p:nvPr userDrawn="1"/>
        </p:nvSpPr>
        <p:spPr>
          <a:xfrm>
            <a:off x="0" y="0"/>
            <a:ext cx="720876" cy="6858000"/>
          </a:xfrm>
          <a:prstGeom prst="rect">
            <a:avLst/>
          </a:prstGeom>
          <a:solidFill>
            <a:srgbClr val="3650A9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smu logo">
            <a:extLst>
              <a:ext uri="{FF2B5EF4-FFF2-40B4-BE49-F238E27FC236}">
                <a16:creationId xmlns:a16="http://schemas.microsoft.com/office/drawing/2014/main" id="{1D015239-82AA-4986-8341-9108DAF372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" y="177247"/>
            <a:ext cx="488465" cy="4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12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27AB13-FA31-4F2A-B917-B371999E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2F8E-629D-4E67-9C36-BD31DC17B623}" type="datetime1">
              <a:rPr lang="en-US" smtClean="0"/>
              <a:t>12/3/2017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58EA7-F744-405D-A562-3A3AF0DF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SMU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760C9-2553-4C55-84D3-765691D5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Image result for smu mustang logo">
            <a:extLst>
              <a:ext uri="{FF2B5EF4-FFF2-40B4-BE49-F238E27FC236}">
                <a16:creationId xmlns:a16="http://schemas.microsoft.com/office/drawing/2014/main" id="{F4038A95-2287-4097-9635-BA7E796928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82" y="262238"/>
            <a:ext cx="2834025" cy="14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E461B4-35B6-4420-91C2-38C5EA7AD20B}"/>
              </a:ext>
            </a:extLst>
          </p:cNvPr>
          <p:cNvSpPr/>
          <p:nvPr userDrawn="1"/>
        </p:nvSpPr>
        <p:spPr>
          <a:xfrm>
            <a:off x="0" y="0"/>
            <a:ext cx="720876" cy="6858000"/>
          </a:xfrm>
          <a:prstGeom prst="rect">
            <a:avLst/>
          </a:prstGeom>
          <a:solidFill>
            <a:srgbClr val="3650A9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result for smu logo">
            <a:extLst>
              <a:ext uri="{FF2B5EF4-FFF2-40B4-BE49-F238E27FC236}">
                <a16:creationId xmlns:a16="http://schemas.microsoft.com/office/drawing/2014/main" id="{AA412CDE-563F-4DCD-BFE4-7801866649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" y="177247"/>
            <a:ext cx="488465" cy="4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4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3A80B-A3EE-4BE4-A94E-96AE66E4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40258-17C4-4CF3-880E-81B3F6826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21555-84AB-45FF-B11A-83299EA2C7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D1FD8-6E89-4B45-869B-4EF3B067A9C0}" type="datetime1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FB9E2-99B8-4680-BA71-7FDD5B8E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0DBED-1292-40B2-836A-AF7CC2F15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A48E-C6BF-49A4-AE8E-6C9B4E6A4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DDSAnalytics</a:t>
            </a:r>
            <a:r>
              <a:rPr lang="en-US" dirty="0"/>
              <a:t> Attrition 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0BF87-3AB7-46E5-ABFA-077D95686F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Exploratory Data Analysis</a:t>
            </a:r>
          </a:p>
          <a:p>
            <a:endParaRPr lang="en-US" dirty="0"/>
          </a:p>
          <a:p>
            <a:pPr algn="r"/>
            <a:r>
              <a:rPr lang="en-US" dirty="0" err="1"/>
              <a:t>Yejur</a:t>
            </a:r>
            <a:r>
              <a:rPr lang="en-US" dirty="0"/>
              <a:t>, Jeremy, Jeff, Will</a:t>
            </a:r>
          </a:p>
          <a:p>
            <a:pPr algn="r"/>
            <a:r>
              <a:rPr lang="en-US" dirty="0"/>
              <a:t>December 4,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D8429-D4C7-47CF-8134-3C848DDF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4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35A0A72-85B2-4B37-A7AF-867726D5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Managers and Research Directors tend to be older and 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D7217-CA13-4A4C-A6B0-C95867D3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7" name="Content Placeholder 6" title="Age and Salary by Job Role">
            <a:extLst>
              <a:ext uri="{FF2B5EF4-FFF2-40B4-BE49-F238E27FC236}">
                <a16:creationId xmlns:a16="http://schemas.microsoft.com/office/drawing/2014/main" id="{51F6F1FE-C117-4317-957D-FF9207D405F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0811988"/>
              </p:ext>
            </p:extLst>
          </p:nvPr>
        </p:nvGraphicFramePr>
        <p:xfrm>
          <a:off x="1093604" y="2005012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142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606B-3E9A-45F1-B9D8-D66557F3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Sales Reps are relatively low in count and younger in age, which are concerns for attrition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C68C7-0A78-4DB0-B4BF-971E0471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1666679-047F-4FAC-BFC9-D560005DA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497360"/>
              </p:ext>
            </p:extLst>
          </p:nvPr>
        </p:nvGraphicFramePr>
        <p:xfrm>
          <a:off x="914400" y="1948070"/>
          <a:ext cx="10376452" cy="4190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872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78E5-4D2B-45C0-B9A7-DF5BD2D8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Sales Executives, Research Scientists and Lab Technicians account for a majority of the employees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B41CE-D0BC-4EB1-B6D6-6228F42B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2458ADF-B9CA-42A6-9D6C-D89DA9495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280670"/>
              </p:ext>
            </p:extLst>
          </p:nvPr>
        </p:nvGraphicFramePr>
        <p:xfrm>
          <a:off x="894522" y="2171700"/>
          <a:ext cx="10459278" cy="3966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159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778B2-39C6-4B95-A653-BD0467DF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Regardless of Job Involvement, Job Satisfaction remains high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7AEC8C8-58A2-49A6-97EE-F52221E06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942911"/>
              </p:ext>
            </p:extLst>
          </p:nvPr>
        </p:nvGraphicFramePr>
        <p:xfrm>
          <a:off x="921683" y="1756228"/>
          <a:ext cx="10279717" cy="4600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AA0F65-F936-4970-A1FC-5B62649A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0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D795D8-BBD9-4A74-8FB9-27FF42CE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874AB-DF6E-49FD-97FC-82714EDC7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1340A-ECD7-461E-B72F-CF89BED0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9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B8312-8FE5-4B5B-ACC0-EE89759B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statistical analyses and build data infrastructure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156903-BFC5-4DF8-8CB7-04A62BFE5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 w="38100">
            <a:solidFill>
              <a:srgbClr val="CD2027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Identify statistical significance of the variables</a:t>
            </a:r>
          </a:p>
          <a:p>
            <a:r>
              <a:rPr lang="en-US" dirty="0"/>
              <a:t>Create a financial variable that allows users to fully understand compensation for employees</a:t>
            </a:r>
          </a:p>
          <a:p>
            <a:pPr lvl="1"/>
            <a:r>
              <a:rPr lang="en-US" dirty="0"/>
              <a:t>Determine if pay contributes to attrition</a:t>
            </a:r>
          </a:p>
          <a:p>
            <a:r>
              <a:rPr lang="en-US" dirty="0"/>
              <a:t>Create a training program that engages younger employees and test if the program improves retention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38A9B-8882-4AFD-8FAB-4D38E734F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 w="38100">
            <a:solidFill>
              <a:srgbClr val="3650A9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Build predictive models that identify high-risk employees</a:t>
            </a:r>
          </a:p>
          <a:p>
            <a:r>
              <a:rPr lang="en-US" dirty="0"/>
              <a:t>Build a foundation to support machine learning and prescriptive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E1D73-1F38-4902-A269-BCEC844A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3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120D29-361E-4D2E-989B-0AC3889B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SMU Data Science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71B66-855F-468A-8A70-4C999408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16</a:t>
            </a:fld>
            <a:endParaRPr lang="en-US"/>
          </a:p>
        </p:txBody>
      </p:sp>
      <p:pic>
        <p:nvPicPr>
          <p:cNvPr id="7170" name="Picture 2" descr="https://smu-mds.s3.amazonaws.com/lms/files/users/profile_images/8/f/8f469fc8-1d79-443e-8305-e655c5b44ffb/cropped?updated=2017-07-13+00%3A43%3A58">
            <a:extLst>
              <a:ext uri="{FF2B5EF4-FFF2-40B4-BE49-F238E27FC236}">
                <a16:creationId xmlns:a16="http://schemas.microsoft.com/office/drawing/2014/main" id="{57B4544D-0779-45BE-869E-5D717021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73" y="1909349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Jeffrey Lancon`s Picture">
            <a:extLst>
              <a:ext uri="{FF2B5EF4-FFF2-40B4-BE49-F238E27FC236}">
                <a16:creationId xmlns:a16="http://schemas.microsoft.com/office/drawing/2014/main" id="{77217CEF-2696-471D-950F-C4A407FB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73" y="4102376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mu-mds.s3.amazonaws.com/lms/files/users/profile_images/3/d/3d306014-b309-46fd-9356-39248b8ae5d7/cropped?updated=2017-08-01+05%3A15%3A17">
            <a:extLst>
              <a:ext uri="{FF2B5EF4-FFF2-40B4-BE49-F238E27FC236}">
                <a16:creationId xmlns:a16="http://schemas.microsoft.com/office/drawing/2014/main" id="{04FC055E-51F8-4A4F-9F1D-BD28E2F9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202" y="1909349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smu-mds.s3.amazonaws.com/lms/files/users/profile_images/8/8/889092d1-14df-4b31-94b3-71695fe48014/cropped?updated=2017-09-01+23%3A56%3A19">
            <a:extLst>
              <a:ext uri="{FF2B5EF4-FFF2-40B4-BE49-F238E27FC236}">
                <a16:creationId xmlns:a16="http://schemas.microsoft.com/office/drawing/2014/main" id="{92795B50-85F3-4356-BB0A-1EE74944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202" y="4102376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22119C-A744-4F9A-A389-C57BB302BA23}"/>
              </a:ext>
            </a:extLst>
          </p:cNvPr>
          <p:cNvSpPr/>
          <p:nvPr/>
        </p:nvSpPr>
        <p:spPr>
          <a:xfrm>
            <a:off x="2471203" y="2200559"/>
            <a:ext cx="3537006" cy="710648"/>
          </a:xfrm>
          <a:prstGeom prst="rect">
            <a:avLst/>
          </a:prstGeom>
          <a:solidFill>
            <a:srgbClr val="CD2027"/>
          </a:solidFill>
          <a:ln w="28575">
            <a:solidFill>
              <a:srgbClr val="3650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Jeremy </a:t>
            </a:r>
            <a:r>
              <a:rPr lang="en-US" dirty="0" err="1"/>
              <a:t>Lubich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Engagement Manager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7AA56F-B9DD-4D76-806E-388815F2C16E}"/>
              </a:ext>
            </a:extLst>
          </p:cNvPr>
          <p:cNvSpPr/>
          <p:nvPr/>
        </p:nvSpPr>
        <p:spPr>
          <a:xfrm>
            <a:off x="8269029" y="4387132"/>
            <a:ext cx="3537006" cy="710648"/>
          </a:xfrm>
          <a:prstGeom prst="rect">
            <a:avLst/>
          </a:prstGeom>
          <a:solidFill>
            <a:srgbClr val="CD2027"/>
          </a:solidFill>
          <a:ln w="28575">
            <a:solidFill>
              <a:srgbClr val="3650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Yejur</a:t>
            </a:r>
            <a:r>
              <a:rPr lang="en-US" dirty="0"/>
              <a:t> Kunwar,</a:t>
            </a:r>
          </a:p>
          <a:p>
            <a:pPr algn="ctr"/>
            <a:r>
              <a:rPr lang="en-US" dirty="0"/>
              <a:t>Director of Data Science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4F438E-6CE6-460D-B1EC-F0273BEFDA35}"/>
              </a:ext>
            </a:extLst>
          </p:cNvPr>
          <p:cNvSpPr/>
          <p:nvPr/>
        </p:nvSpPr>
        <p:spPr>
          <a:xfrm>
            <a:off x="8269029" y="2200559"/>
            <a:ext cx="3537006" cy="710648"/>
          </a:xfrm>
          <a:prstGeom prst="rect">
            <a:avLst/>
          </a:prstGeom>
          <a:solidFill>
            <a:srgbClr val="CD2027"/>
          </a:solidFill>
          <a:ln w="28575">
            <a:solidFill>
              <a:srgbClr val="3650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Holt,</a:t>
            </a:r>
          </a:p>
          <a:p>
            <a:pPr algn="ctr"/>
            <a:r>
              <a:rPr lang="en-US" dirty="0"/>
              <a:t>Principal, Business 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B4CC-CBAF-4B78-A5F6-54B5D219A7C4}"/>
              </a:ext>
            </a:extLst>
          </p:cNvPr>
          <p:cNvSpPr/>
          <p:nvPr/>
        </p:nvSpPr>
        <p:spPr>
          <a:xfrm>
            <a:off x="2471203" y="4379512"/>
            <a:ext cx="3537006" cy="710648"/>
          </a:xfrm>
          <a:prstGeom prst="rect">
            <a:avLst/>
          </a:prstGeom>
          <a:solidFill>
            <a:srgbClr val="CD2027"/>
          </a:solidFill>
          <a:ln w="28575">
            <a:solidFill>
              <a:srgbClr val="3650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Jeffery </a:t>
            </a:r>
            <a:r>
              <a:rPr lang="en-US" dirty="0" err="1"/>
              <a:t>Lancon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Director of Analytics</a:t>
            </a:r>
          </a:p>
        </p:txBody>
      </p:sp>
    </p:spTree>
    <p:extLst>
      <p:ext uri="{BB962C8B-B14F-4D97-AF65-F5344CB8AC3E}">
        <p14:creationId xmlns:p14="http://schemas.microsoft.com/office/powerpoint/2010/main" val="107057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1E0C-24E9-488C-ACF8-A73F1253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D118-825A-4D9B-B16F-24DB5560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Executive Summary</a:t>
            </a:r>
          </a:p>
          <a:p>
            <a:r>
              <a:rPr lang="en-US" dirty="0"/>
              <a:t> Leading Factors for Attrition</a:t>
            </a:r>
          </a:p>
          <a:p>
            <a:r>
              <a:rPr lang="en-US" dirty="0"/>
              <a:t> Additional Key Trends</a:t>
            </a:r>
          </a:p>
          <a:p>
            <a:r>
              <a:rPr lang="en-US" dirty="0"/>
              <a:t> Next Steps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AE9DB-FE39-483F-BACC-38151C8E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7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BFF6-2CF0-46CA-8384-42C6F2B2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FA21F-F0E1-4667-A0DB-888EC40DA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attrition rate for </a:t>
            </a:r>
            <a:r>
              <a:rPr lang="en-US" dirty="0" err="1"/>
              <a:t>DDSAnalytics</a:t>
            </a:r>
            <a:r>
              <a:rPr lang="en-US" dirty="0"/>
              <a:t> was 16.12% in 2016</a:t>
            </a:r>
          </a:p>
          <a:p>
            <a:pPr lvl="1"/>
            <a:r>
              <a:rPr lang="en-US" dirty="0"/>
              <a:t>Age, Years with Company, Job Role and Job Involvement were leading factors of attrition </a:t>
            </a:r>
          </a:p>
          <a:p>
            <a:r>
              <a:rPr lang="en-US" dirty="0"/>
              <a:t>Prior to approving a project that predicts employee turnover, additional analyses are required</a:t>
            </a:r>
          </a:p>
          <a:p>
            <a:pPr lvl="1"/>
            <a:r>
              <a:rPr lang="en-US" dirty="0"/>
              <a:t>Analyses include: </a:t>
            </a:r>
          </a:p>
          <a:p>
            <a:pPr lvl="2"/>
            <a:r>
              <a:rPr lang="en-US" dirty="0"/>
              <a:t>Determining statistical significance of all variables and subsets within each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29622-9C12-4804-BAD7-5FF3AE96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2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308CE-3FBE-49A4-B016-66696BFE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Leading Factors for Attrition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FA6E6-D1E6-4B70-9E18-A0242A924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B852B-FD90-43F7-9D0F-E5238697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B85E3-4778-4F91-A06A-5CAA186B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Considerations of the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62666-8B59-4BA9-9D15-0139C46B8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statistical analysis must be conducted to determine if variables overlap (collinearity)</a:t>
            </a:r>
          </a:p>
          <a:p>
            <a:pPr lvl="1"/>
            <a:r>
              <a:rPr lang="en-US" dirty="0"/>
              <a:t>For example: Age, Years of Work Experience, Years with Company</a:t>
            </a:r>
          </a:p>
          <a:p>
            <a:pPr lvl="2"/>
            <a:r>
              <a:rPr lang="en-US" dirty="0"/>
              <a:t>This will support predictive models </a:t>
            </a:r>
            <a:r>
              <a:rPr lang="en-US" dirty="0" err="1"/>
              <a:t>DDSAnalytics</a:t>
            </a:r>
            <a:r>
              <a:rPr lang="en-US" dirty="0"/>
              <a:t> is planning to implement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77DCC-E337-49E8-9B63-A750263B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4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F01F-B500-474E-A0EE-93F62967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age increased, attrition rates decreased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CD7022-07CB-492E-9768-B321DCCA7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329536"/>
              </p:ext>
            </p:extLst>
          </p:nvPr>
        </p:nvGraphicFramePr>
        <p:xfrm>
          <a:off x="754156" y="2002735"/>
          <a:ext cx="10683688" cy="411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26549-0728-42DB-8533-24257BF7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9F2F31-3774-427A-9B88-2E29D1414DA4}"/>
              </a:ext>
            </a:extLst>
          </p:cNvPr>
          <p:cNvGrpSpPr/>
          <p:nvPr/>
        </p:nvGrpSpPr>
        <p:grpSpPr>
          <a:xfrm>
            <a:off x="9213057" y="3991326"/>
            <a:ext cx="2271713" cy="573482"/>
            <a:chOff x="8327931" y="1879102"/>
            <a:chExt cx="2271713" cy="573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4C5CCD-FC5A-49C2-9819-F1242DFFE48E}"/>
                </a:ext>
              </a:extLst>
            </p:cNvPr>
            <p:cNvSpPr/>
            <p:nvPr/>
          </p:nvSpPr>
          <p:spPr>
            <a:xfrm>
              <a:off x="8856568" y="1879102"/>
              <a:ext cx="1743076" cy="3571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rgbClr val="3650A9"/>
                  </a:solidFill>
                </a:rPr>
                <a:t>DDSAnalytics</a:t>
              </a:r>
              <a:r>
                <a:rPr lang="en-US" dirty="0">
                  <a:solidFill>
                    <a:srgbClr val="3650A9"/>
                  </a:solidFill>
                </a:rPr>
                <a:t> Attrition Rate (16.12%)</a:t>
              </a: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543BC5CE-1343-4D47-8E05-A65DAE845650}"/>
                </a:ext>
              </a:extLst>
            </p:cNvPr>
            <p:cNvSpPr/>
            <p:nvPr/>
          </p:nvSpPr>
          <p:spPr>
            <a:xfrm rot="5400000" flipV="1">
              <a:off x="8311262" y="1964428"/>
              <a:ext cx="504825" cy="471487"/>
            </a:xfrm>
            <a:prstGeom prst="bentArrow">
              <a:avLst>
                <a:gd name="adj1" fmla="val 22170"/>
                <a:gd name="adj2" fmla="val 25000"/>
                <a:gd name="adj3" fmla="val 33490"/>
                <a:gd name="adj4" fmla="val 45637"/>
              </a:avLst>
            </a:prstGeom>
            <a:solidFill>
              <a:srgbClr val="CD202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1687001-1A51-45B1-85E3-05C8D8ACC84D}"/>
              </a:ext>
            </a:extLst>
          </p:cNvPr>
          <p:cNvSpPr/>
          <p:nvPr/>
        </p:nvSpPr>
        <p:spPr>
          <a:xfrm>
            <a:off x="2410244" y="3110195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97DFF1-8FF8-423F-86E4-1CA75686D897}"/>
              </a:ext>
            </a:extLst>
          </p:cNvPr>
          <p:cNvSpPr/>
          <p:nvPr/>
        </p:nvSpPr>
        <p:spPr>
          <a:xfrm>
            <a:off x="4323461" y="4102634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F39160-97E4-477C-90D9-CCE8ECCF8CC9}"/>
              </a:ext>
            </a:extLst>
          </p:cNvPr>
          <p:cNvSpPr/>
          <p:nvPr/>
        </p:nvSpPr>
        <p:spPr>
          <a:xfrm>
            <a:off x="6241776" y="4765056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35BCBB-EC9C-4C78-BA8B-BC69D0C042E6}"/>
              </a:ext>
            </a:extLst>
          </p:cNvPr>
          <p:cNvSpPr/>
          <p:nvPr/>
        </p:nvSpPr>
        <p:spPr>
          <a:xfrm>
            <a:off x="8171371" y="4817237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F6D33A-3C86-48B4-B694-78D0D245912A}"/>
              </a:ext>
            </a:extLst>
          </p:cNvPr>
          <p:cNvSpPr/>
          <p:nvPr/>
        </p:nvSpPr>
        <p:spPr>
          <a:xfrm>
            <a:off x="10083248" y="4506238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147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F01F-B500-474E-A0EE-93F62967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Sales Representatives were twice as likely to leave compared to the benchmark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CD7022-07CB-492E-9768-B321DCCA7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309335"/>
              </p:ext>
            </p:extLst>
          </p:nvPr>
        </p:nvGraphicFramePr>
        <p:xfrm>
          <a:off x="754156" y="2002735"/>
          <a:ext cx="10683688" cy="411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26549-0728-42DB-8533-24257BF7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508B5C-901A-4E47-BCFD-D961F28B4427}"/>
              </a:ext>
            </a:extLst>
          </p:cNvPr>
          <p:cNvSpPr/>
          <p:nvPr/>
        </p:nvSpPr>
        <p:spPr>
          <a:xfrm>
            <a:off x="1858622" y="3005759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94E8C4-DED8-4725-9BEB-16C0A521AA38}"/>
              </a:ext>
            </a:extLst>
          </p:cNvPr>
          <p:cNvSpPr/>
          <p:nvPr/>
        </p:nvSpPr>
        <p:spPr>
          <a:xfrm>
            <a:off x="2951576" y="3906371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018F2C-2224-4C5B-ABEB-A6EDB5D8DAF9}"/>
              </a:ext>
            </a:extLst>
          </p:cNvPr>
          <p:cNvSpPr/>
          <p:nvPr/>
        </p:nvSpPr>
        <p:spPr>
          <a:xfrm>
            <a:off x="4023630" y="3937548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AC58B8-3A86-4CB1-A4BC-015B777130B2}"/>
              </a:ext>
            </a:extLst>
          </p:cNvPr>
          <p:cNvSpPr/>
          <p:nvPr/>
        </p:nvSpPr>
        <p:spPr>
          <a:xfrm>
            <a:off x="5125788" y="4359860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A1A4C2-9B47-4FF5-9EA1-74C514FE1ED3}"/>
              </a:ext>
            </a:extLst>
          </p:cNvPr>
          <p:cNvSpPr/>
          <p:nvPr/>
        </p:nvSpPr>
        <p:spPr>
          <a:xfrm>
            <a:off x="6195391" y="4374767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F5FAF-A721-4C8A-963F-3FD5AA9C27A8}"/>
              </a:ext>
            </a:extLst>
          </p:cNvPr>
          <p:cNvSpPr/>
          <p:nvPr/>
        </p:nvSpPr>
        <p:spPr>
          <a:xfrm>
            <a:off x="7272641" y="4906931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FF428D-97E1-4331-848C-8666F344A80D}"/>
              </a:ext>
            </a:extLst>
          </p:cNvPr>
          <p:cNvSpPr/>
          <p:nvPr/>
        </p:nvSpPr>
        <p:spPr>
          <a:xfrm>
            <a:off x="8347336" y="4906104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A25810-A93E-49C1-934A-C41B1B110F51}"/>
              </a:ext>
            </a:extLst>
          </p:cNvPr>
          <p:cNvSpPr/>
          <p:nvPr/>
        </p:nvSpPr>
        <p:spPr>
          <a:xfrm>
            <a:off x="9446874" y="4954250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CF280-1F8C-447A-A569-F5A00155F6FE}"/>
              </a:ext>
            </a:extLst>
          </p:cNvPr>
          <p:cNvSpPr/>
          <p:nvPr/>
        </p:nvSpPr>
        <p:spPr>
          <a:xfrm>
            <a:off x="10497381" y="4880433"/>
            <a:ext cx="475488" cy="213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CD2027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4750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F01F-B500-474E-A0EE-93F62967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Increased job involvement reduced the attrition rate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CD7022-07CB-492E-9768-B321DCCA7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055225"/>
              </p:ext>
            </p:extLst>
          </p:nvPr>
        </p:nvGraphicFramePr>
        <p:xfrm>
          <a:off x="754156" y="2002735"/>
          <a:ext cx="10683688" cy="411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26549-0728-42DB-8533-24257BF7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85F5CC-B8B0-4640-846C-09C24C7E9EA4}"/>
              </a:ext>
            </a:extLst>
          </p:cNvPr>
          <p:cNvSpPr/>
          <p:nvPr/>
        </p:nvSpPr>
        <p:spPr>
          <a:xfrm>
            <a:off x="10494870" y="5131599"/>
            <a:ext cx="471487" cy="271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CD2027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A1400-826F-4E98-B804-13CB3F032A18}"/>
              </a:ext>
            </a:extLst>
          </p:cNvPr>
          <p:cNvSpPr/>
          <p:nvPr/>
        </p:nvSpPr>
        <p:spPr>
          <a:xfrm>
            <a:off x="2508493" y="3160644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CF192-BCF7-40CE-A0FE-683B19717C5B}"/>
              </a:ext>
            </a:extLst>
          </p:cNvPr>
          <p:cNvSpPr/>
          <p:nvPr/>
        </p:nvSpPr>
        <p:spPr>
          <a:xfrm>
            <a:off x="4971161" y="4363987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71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7B0AE-D397-4090-8ECB-4F3BA1BF73E2}"/>
              </a:ext>
            </a:extLst>
          </p:cNvPr>
          <p:cNvSpPr/>
          <p:nvPr/>
        </p:nvSpPr>
        <p:spPr>
          <a:xfrm>
            <a:off x="7410419" y="4547978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4EFBD-F192-4277-9337-25CB014A66EB}"/>
              </a:ext>
            </a:extLst>
          </p:cNvPr>
          <p:cNvSpPr/>
          <p:nvPr/>
        </p:nvSpPr>
        <p:spPr>
          <a:xfrm>
            <a:off x="9835335" y="4876284"/>
            <a:ext cx="475488" cy="283265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617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98F370-D09D-414E-B2FE-7F69CB0D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Additional Key Trends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8D11F-F1D6-4AC7-B086-3AFBCB53C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1E7E1-16C1-41E7-B960-307F82C4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39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428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DDSAnalytics Attrition Rates</vt:lpstr>
      <vt:lpstr>Agenda</vt:lpstr>
      <vt:lpstr>Executive Summary</vt:lpstr>
      <vt:lpstr>Leading Factors for Attrition</vt:lpstr>
      <vt:lpstr>Key Considerations of the Analysis</vt:lpstr>
      <vt:lpstr>As age increased, attrition rates decreased</vt:lpstr>
      <vt:lpstr>Sales Representatives were twice as likely to leave compared to the benchmark</vt:lpstr>
      <vt:lpstr>Increased job involvement reduced the attrition rate</vt:lpstr>
      <vt:lpstr>Additional Key Trends</vt:lpstr>
      <vt:lpstr>Managers and Research Directors tend to be older and earn more</vt:lpstr>
      <vt:lpstr>Sales Reps are relatively low in count and younger in age, which are concerns for attrition</vt:lpstr>
      <vt:lpstr>Sales Executives, Research Scientists and Lab Technicians account for a majority of the employees</vt:lpstr>
      <vt:lpstr>Regardless of Job Involvement, Job Satisfaction remains high</vt:lpstr>
      <vt:lpstr>Next Steps</vt:lpstr>
      <vt:lpstr>Identify statistical analyses and build data infrastructure</vt:lpstr>
      <vt:lpstr>The SMU Data Science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Holt</dc:creator>
  <cp:lastModifiedBy>Will Holt</cp:lastModifiedBy>
  <cp:revision>38</cp:revision>
  <dcterms:created xsi:type="dcterms:W3CDTF">2017-11-30T03:02:37Z</dcterms:created>
  <dcterms:modified xsi:type="dcterms:W3CDTF">2017-12-04T00:52:06Z</dcterms:modified>
</cp:coreProperties>
</file>